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216" y="2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5598-FB9A-4CAE-B155-FEE7CA70D958}" type="datetimeFigureOut">
              <a:rPr lang="zh-CN" altLang="en-US" smtClean="0"/>
              <a:t>2013-12-19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40B8-93C2-4828-A67E-11CF34D37C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35729" y="3558540"/>
            <a:ext cx="3912335" cy="1520190"/>
          </a:xfrm>
          <a:custGeom>
            <a:avLst/>
            <a:gdLst>
              <a:gd name="connsiteX0" fmla="*/ 0 w 4831080"/>
              <a:gd name="connsiteY0" fmla="*/ 1501140 h 1520190"/>
              <a:gd name="connsiteX1" fmla="*/ 541020 w 4831080"/>
              <a:gd name="connsiteY1" fmla="*/ 1501140 h 1520190"/>
              <a:gd name="connsiteX2" fmla="*/ 1280160 w 4831080"/>
              <a:gd name="connsiteY2" fmla="*/ 1470660 h 1520190"/>
              <a:gd name="connsiteX3" fmla="*/ 2026920 w 4831080"/>
              <a:gd name="connsiteY3" fmla="*/ 1203960 h 1520190"/>
              <a:gd name="connsiteX4" fmla="*/ 2400300 w 4831080"/>
              <a:gd name="connsiteY4" fmla="*/ 883920 h 1520190"/>
              <a:gd name="connsiteX5" fmla="*/ 2621280 w 4831080"/>
              <a:gd name="connsiteY5" fmla="*/ 571500 h 1520190"/>
              <a:gd name="connsiteX6" fmla="*/ 2865120 w 4831080"/>
              <a:gd name="connsiteY6" fmla="*/ 251460 h 1520190"/>
              <a:gd name="connsiteX7" fmla="*/ 3200400 w 4831080"/>
              <a:gd name="connsiteY7" fmla="*/ 38100 h 1520190"/>
              <a:gd name="connsiteX8" fmla="*/ 3840480 w 4831080"/>
              <a:gd name="connsiteY8" fmla="*/ 22860 h 1520190"/>
              <a:gd name="connsiteX9" fmla="*/ 4358640 w 4831080"/>
              <a:gd name="connsiteY9" fmla="*/ 38100 h 1520190"/>
              <a:gd name="connsiteX10" fmla="*/ 4831080 w 4831080"/>
              <a:gd name="connsiteY10" fmla="*/ 53340 h 1520190"/>
              <a:gd name="connsiteX0" fmla="*/ 0 w 4831080"/>
              <a:gd name="connsiteY0" fmla="*/ 1501140 h 1520190"/>
              <a:gd name="connsiteX1" fmla="*/ 541020 w 4831080"/>
              <a:gd name="connsiteY1" fmla="*/ 1501140 h 1520190"/>
              <a:gd name="connsiteX2" fmla="*/ 1280160 w 4831080"/>
              <a:gd name="connsiteY2" fmla="*/ 1470660 h 1520190"/>
              <a:gd name="connsiteX3" fmla="*/ 2026920 w 4831080"/>
              <a:gd name="connsiteY3" fmla="*/ 1203960 h 1520190"/>
              <a:gd name="connsiteX4" fmla="*/ 2400300 w 4831080"/>
              <a:gd name="connsiteY4" fmla="*/ 883920 h 1520190"/>
              <a:gd name="connsiteX5" fmla="*/ 2621280 w 4831080"/>
              <a:gd name="connsiteY5" fmla="*/ 571500 h 1520190"/>
              <a:gd name="connsiteX6" fmla="*/ 2865120 w 4831080"/>
              <a:gd name="connsiteY6" fmla="*/ 251460 h 1520190"/>
              <a:gd name="connsiteX7" fmla="*/ 3200400 w 4831080"/>
              <a:gd name="connsiteY7" fmla="*/ 38100 h 1520190"/>
              <a:gd name="connsiteX8" fmla="*/ 3840480 w 4831080"/>
              <a:gd name="connsiteY8" fmla="*/ 22860 h 1520190"/>
              <a:gd name="connsiteX9" fmla="*/ 4378052 w 4831080"/>
              <a:gd name="connsiteY9" fmla="*/ 14476 h 1520190"/>
              <a:gd name="connsiteX10" fmla="*/ 4831080 w 4831080"/>
              <a:gd name="connsiteY10" fmla="*/ 53340 h 1520190"/>
              <a:gd name="connsiteX0" fmla="*/ 0 w 4882108"/>
              <a:gd name="connsiteY0" fmla="*/ 1501140 h 1520190"/>
              <a:gd name="connsiteX1" fmla="*/ 541020 w 4882108"/>
              <a:gd name="connsiteY1" fmla="*/ 1501140 h 1520190"/>
              <a:gd name="connsiteX2" fmla="*/ 1280160 w 4882108"/>
              <a:gd name="connsiteY2" fmla="*/ 1470660 h 1520190"/>
              <a:gd name="connsiteX3" fmla="*/ 2026920 w 4882108"/>
              <a:gd name="connsiteY3" fmla="*/ 1203960 h 1520190"/>
              <a:gd name="connsiteX4" fmla="*/ 2400300 w 4882108"/>
              <a:gd name="connsiteY4" fmla="*/ 883920 h 1520190"/>
              <a:gd name="connsiteX5" fmla="*/ 2621280 w 4882108"/>
              <a:gd name="connsiteY5" fmla="*/ 571500 h 1520190"/>
              <a:gd name="connsiteX6" fmla="*/ 2865120 w 4882108"/>
              <a:gd name="connsiteY6" fmla="*/ 251460 h 1520190"/>
              <a:gd name="connsiteX7" fmla="*/ 3200400 w 4882108"/>
              <a:gd name="connsiteY7" fmla="*/ 38100 h 1520190"/>
              <a:gd name="connsiteX8" fmla="*/ 3840480 w 4882108"/>
              <a:gd name="connsiteY8" fmla="*/ 22860 h 1520190"/>
              <a:gd name="connsiteX9" fmla="*/ 4378052 w 4882108"/>
              <a:gd name="connsiteY9" fmla="*/ 14476 h 1520190"/>
              <a:gd name="connsiteX10" fmla="*/ 4882108 w 4882108"/>
              <a:gd name="connsiteY10" fmla="*/ 14476 h 1520190"/>
              <a:gd name="connsiteX0" fmla="*/ 0 w 5425839"/>
              <a:gd name="connsiteY0" fmla="*/ 1495398 h 1520190"/>
              <a:gd name="connsiteX1" fmla="*/ 1084751 w 5425839"/>
              <a:gd name="connsiteY1" fmla="*/ 1501140 h 1520190"/>
              <a:gd name="connsiteX2" fmla="*/ 1823891 w 5425839"/>
              <a:gd name="connsiteY2" fmla="*/ 1470660 h 1520190"/>
              <a:gd name="connsiteX3" fmla="*/ 2570651 w 5425839"/>
              <a:gd name="connsiteY3" fmla="*/ 1203960 h 1520190"/>
              <a:gd name="connsiteX4" fmla="*/ 2944031 w 5425839"/>
              <a:gd name="connsiteY4" fmla="*/ 883920 h 1520190"/>
              <a:gd name="connsiteX5" fmla="*/ 3165011 w 5425839"/>
              <a:gd name="connsiteY5" fmla="*/ 571500 h 1520190"/>
              <a:gd name="connsiteX6" fmla="*/ 3408851 w 5425839"/>
              <a:gd name="connsiteY6" fmla="*/ 251460 h 1520190"/>
              <a:gd name="connsiteX7" fmla="*/ 3744131 w 5425839"/>
              <a:gd name="connsiteY7" fmla="*/ 38100 h 1520190"/>
              <a:gd name="connsiteX8" fmla="*/ 4384211 w 5425839"/>
              <a:gd name="connsiteY8" fmla="*/ 22860 h 1520190"/>
              <a:gd name="connsiteX9" fmla="*/ 4921783 w 5425839"/>
              <a:gd name="connsiteY9" fmla="*/ 14476 h 1520190"/>
              <a:gd name="connsiteX10" fmla="*/ 5425839 w 5425839"/>
              <a:gd name="connsiteY10" fmla="*/ 14476 h 1520190"/>
              <a:gd name="connsiteX0" fmla="*/ 0 w 5920354"/>
              <a:gd name="connsiteY0" fmla="*/ 1509752 h 1520190"/>
              <a:gd name="connsiteX1" fmla="*/ 1579266 w 5920354"/>
              <a:gd name="connsiteY1" fmla="*/ 1501140 h 1520190"/>
              <a:gd name="connsiteX2" fmla="*/ 2318406 w 5920354"/>
              <a:gd name="connsiteY2" fmla="*/ 1470660 h 1520190"/>
              <a:gd name="connsiteX3" fmla="*/ 3065166 w 5920354"/>
              <a:gd name="connsiteY3" fmla="*/ 1203960 h 1520190"/>
              <a:gd name="connsiteX4" fmla="*/ 3438546 w 5920354"/>
              <a:gd name="connsiteY4" fmla="*/ 883920 h 1520190"/>
              <a:gd name="connsiteX5" fmla="*/ 3659526 w 5920354"/>
              <a:gd name="connsiteY5" fmla="*/ 571500 h 1520190"/>
              <a:gd name="connsiteX6" fmla="*/ 3903366 w 5920354"/>
              <a:gd name="connsiteY6" fmla="*/ 251460 h 1520190"/>
              <a:gd name="connsiteX7" fmla="*/ 4238646 w 5920354"/>
              <a:gd name="connsiteY7" fmla="*/ 38100 h 1520190"/>
              <a:gd name="connsiteX8" fmla="*/ 4878726 w 5920354"/>
              <a:gd name="connsiteY8" fmla="*/ 22860 h 1520190"/>
              <a:gd name="connsiteX9" fmla="*/ 5416298 w 5920354"/>
              <a:gd name="connsiteY9" fmla="*/ 14476 h 1520190"/>
              <a:gd name="connsiteX10" fmla="*/ 5920354 w 5920354"/>
              <a:gd name="connsiteY10" fmla="*/ 14476 h 152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0354" h="1520190">
                <a:moveTo>
                  <a:pt x="0" y="1509752"/>
                </a:moveTo>
                <a:cubicBezTo>
                  <a:pt x="163830" y="1512292"/>
                  <a:pt x="1192865" y="1507655"/>
                  <a:pt x="1579266" y="1501140"/>
                </a:cubicBezTo>
                <a:cubicBezTo>
                  <a:pt x="1965667" y="1494625"/>
                  <a:pt x="2070756" y="1520190"/>
                  <a:pt x="2318406" y="1470660"/>
                </a:cubicBezTo>
                <a:cubicBezTo>
                  <a:pt x="2566056" y="1421130"/>
                  <a:pt x="2878476" y="1301750"/>
                  <a:pt x="3065166" y="1203960"/>
                </a:cubicBezTo>
                <a:cubicBezTo>
                  <a:pt x="3251856" y="1106170"/>
                  <a:pt x="3339486" y="989330"/>
                  <a:pt x="3438546" y="883920"/>
                </a:cubicBezTo>
                <a:cubicBezTo>
                  <a:pt x="3537606" y="778510"/>
                  <a:pt x="3582056" y="676910"/>
                  <a:pt x="3659526" y="571500"/>
                </a:cubicBezTo>
                <a:cubicBezTo>
                  <a:pt x="3736996" y="466090"/>
                  <a:pt x="3806846" y="340360"/>
                  <a:pt x="3903366" y="251460"/>
                </a:cubicBezTo>
                <a:cubicBezTo>
                  <a:pt x="3999886" y="162560"/>
                  <a:pt x="4076086" y="76200"/>
                  <a:pt x="4238646" y="38100"/>
                </a:cubicBezTo>
                <a:cubicBezTo>
                  <a:pt x="4401206" y="0"/>
                  <a:pt x="4682451" y="26797"/>
                  <a:pt x="4878726" y="22860"/>
                </a:cubicBezTo>
                <a:lnTo>
                  <a:pt x="5416298" y="14476"/>
                </a:lnTo>
                <a:lnTo>
                  <a:pt x="5920354" y="14476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632" y="3645024"/>
            <a:ext cx="2664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1920" y="450912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Rock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07707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Soil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72000" y="3470910"/>
            <a:ext cx="177944" cy="174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3816" y="4983078"/>
            <a:ext cx="177944" cy="1741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1085471" y="5445224"/>
            <a:ext cx="7200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331640" y="5336377"/>
            <a:ext cx="216024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44862" y="5422776"/>
            <a:ext cx="216024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7624" y="58052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(B) Incident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50851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(A) Borehole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67944" y="357301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(C) Outcrop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中国石油大学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Julius Shi</dc:creator>
  <cp:lastModifiedBy>Julius Shi</cp:lastModifiedBy>
  <cp:revision>4</cp:revision>
  <dcterms:created xsi:type="dcterms:W3CDTF">2013-12-19T22:58:40Z</dcterms:created>
  <dcterms:modified xsi:type="dcterms:W3CDTF">2013-12-19T23:08:18Z</dcterms:modified>
</cp:coreProperties>
</file>