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22"/>
  </p:normalViewPr>
  <p:slideViewPr>
    <p:cSldViewPr snapToGrid="0" snapToObjects="1">
      <p:cViewPr varScale="1">
        <p:scale>
          <a:sx n="111" d="100"/>
          <a:sy n="111" d="100"/>
        </p:scale>
        <p:origin x="24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1552-7EB7-C94C-9186-EEBD314099E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40DC-982F-F54D-9068-E2995DA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1552-7EB7-C94C-9186-EEBD314099E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40DC-982F-F54D-9068-E2995DA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1552-7EB7-C94C-9186-EEBD314099E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40DC-982F-F54D-9068-E2995DA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1552-7EB7-C94C-9186-EEBD314099E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40DC-982F-F54D-9068-E2995DA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1552-7EB7-C94C-9186-EEBD314099E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40DC-982F-F54D-9068-E2995DA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1552-7EB7-C94C-9186-EEBD314099E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40DC-982F-F54D-9068-E2995DA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1552-7EB7-C94C-9186-EEBD314099E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40DC-982F-F54D-9068-E2995DA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1552-7EB7-C94C-9186-EEBD314099E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40DC-982F-F54D-9068-E2995DA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1552-7EB7-C94C-9186-EEBD314099E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40DC-982F-F54D-9068-E2995DA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1552-7EB7-C94C-9186-EEBD314099E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40DC-982F-F54D-9068-E2995DA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1552-7EB7-C94C-9186-EEBD314099E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40DC-982F-F54D-9068-E2995DA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31552-7EB7-C94C-9186-EEBD314099E2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C40DC-982F-F54D-9068-E2995DA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516283" y="1017114"/>
            <a:ext cx="8553692" cy="3833278"/>
            <a:chOff x="1516283" y="1017114"/>
            <a:chExt cx="8553692" cy="3833278"/>
          </a:xfrm>
        </p:grpSpPr>
        <p:sp>
          <p:nvSpPr>
            <p:cNvPr id="4" name="Rectangle 3"/>
            <p:cNvSpPr/>
            <p:nvPr/>
          </p:nvSpPr>
          <p:spPr>
            <a:xfrm>
              <a:off x="4204447" y="2124636"/>
              <a:ext cx="698112" cy="193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6283" y="2581155"/>
              <a:ext cx="2268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120 GeV Proton </a:t>
              </a:r>
              <a:r>
                <a:rPr lang="en-US" dirty="0" smtClean="0"/>
                <a:t>Beam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29208" y="2581155"/>
              <a:ext cx="313765" cy="100699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88172" y="2581155"/>
              <a:ext cx="313765" cy="100699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37892" y="2581155"/>
              <a:ext cx="313765" cy="10069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305782" y="2124636"/>
              <a:ext cx="5108" cy="1936376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58182" y="2126561"/>
              <a:ext cx="5108" cy="1936376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97079" y="2126562"/>
              <a:ext cx="5108" cy="1936376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483223" y="3092824"/>
              <a:ext cx="758675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49479" y="2128489"/>
              <a:ext cx="5108" cy="1936376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969434" y="2120783"/>
              <a:ext cx="698112" cy="193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070769" y="2120783"/>
              <a:ext cx="5108" cy="1936376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223169" y="2122708"/>
              <a:ext cx="5108" cy="1936376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362066" y="2122709"/>
              <a:ext cx="5108" cy="1936376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514466" y="2124636"/>
              <a:ext cx="5108" cy="1936376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771815" y="4203349"/>
              <a:ext cx="1650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 planes of the pixel telescope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36802" y="4204061"/>
              <a:ext cx="1650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 planes of the pixel telescope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89025" y="1017114"/>
              <a:ext cx="21838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Carbon fiber boxes for DUTs</a:t>
              </a:r>
            </a:p>
            <a:p>
              <a:pPr algn="ctr"/>
              <a:r>
                <a:rPr lang="en-US" b="1" i="1" dirty="0">
                  <a:solidFill>
                    <a:srgbClr val="00B050"/>
                  </a:solidFill>
                </a:rPr>
                <a:t>m</a:t>
              </a:r>
              <a:r>
                <a:rPr lang="en-US" b="1" i="1" dirty="0" smtClean="0">
                  <a:solidFill>
                    <a:srgbClr val="00B050"/>
                  </a:solidFill>
                </a:rPr>
                <a:t>easure t</a:t>
              </a:r>
              <a:r>
                <a:rPr lang="en-US" b="1" i="1" baseline="-25000" dirty="0" smtClean="0">
                  <a:solidFill>
                    <a:srgbClr val="00B050"/>
                  </a:solidFill>
                </a:rPr>
                <a:t>1</a:t>
              </a:r>
              <a:endParaRPr lang="en-US" b="1" i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31" name="Straight Arrow Connector 30"/>
            <p:cNvCxnSpPr>
              <a:endCxn id="12" idx="0"/>
            </p:cNvCxnSpPr>
            <p:nvPr/>
          </p:nvCxnSpPr>
          <p:spPr>
            <a:xfrm flipH="1">
              <a:off x="5586091" y="1845140"/>
              <a:ext cx="374162" cy="7360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3" idx="0"/>
            </p:cNvCxnSpPr>
            <p:nvPr/>
          </p:nvCxnSpPr>
          <p:spPr>
            <a:xfrm>
              <a:off x="5980933" y="1851949"/>
              <a:ext cx="264122" cy="7292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510571" y="1295124"/>
              <a:ext cx="1442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Photek</a:t>
              </a:r>
              <a:r>
                <a:rPr lang="en-US" dirty="0" smtClean="0"/>
                <a:t> 240 MCP-PMT</a:t>
              </a:r>
            </a:p>
            <a:p>
              <a:pPr algn="ctr"/>
              <a:r>
                <a:rPr lang="en-US" b="1" i="1" dirty="0">
                  <a:solidFill>
                    <a:srgbClr val="00B050"/>
                  </a:solidFill>
                </a:rPr>
                <a:t>m</a:t>
              </a:r>
              <a:r>
                <a:rPr lang="en-US" b="1" i="1" dirty="0" smtClean="0">
                  <a:solidFill>
                    <a:srgbClr val="00B050"/>
                  </a:solidFill>
                </a:rPr>
                <a:t>easure t</a:t>
              </a:r>
              <a:r>
                <a:rPr lang="en-US" b="1" i="1" baseline="-25000" dirty="0" smtClean="0">
                  <a:solidFill>
                    <a:srgbClr val="00B050"/>
                  </a:solidFill>
                </a:rPr>
                <a:t>0</a:t>
              </a:r>
              <a:endParaRPr lang="en-US" b="1" i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38" name="Straight Arrow Connector 37"/>
            <p:cNvCxnSpPr>
              <a:endCxn id="14" idx="0"/>
            </p:cNvCxnSpPr>
            <p:nvPr/>
          </p:nvCxnSpPr>
          <p:spPr>
            <a:xfrm flipH="1">
              <a:off x="8794775" y="2120783"/>
              <a:ext cx="300997" cy="460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Apresyan</dc:creator>
  <cp:lastModifiedBy>Artur Apresyan</cp:lastModifiedBy>
  <cp:revision>10</cp:revision>
  <dcterms:created xsi:type="dcterms:W3CDTF">2017-07-25T17:08:29Z</dcterms:created>
  <dcterms:modified xsi:type="dcterms:W3CDTF">2017-07-25T21:34:00Z</dcterms:modified>
</cp:coreProperties>
</file>