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6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6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7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6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4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8/6/17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9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8/6/17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1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8/6/17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9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9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3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8FEE0-2947-BC4E-A546-2B0851D4CF83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5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30" y="169330"/>
            <a:ext cx="9144000" cy="644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1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 Xie</dc:creator>
  <cp:lastModifiedBy>Si Xie</cp:lastModifiedBy>
  <cp:revision>1</cp:revision>
  <dcterms:created xsi:type="dcterms:W3CDTF">2017-08-07T03:20:11Z</dcterms:created>
  <dcterms:modified xsi:type="dcterms:W3CDTF">2017-08-07T03:21:02Z</dcterms:modified>
</cp:coreProperties>
</file>