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FEE0-2947-BC4E-A546-2B0851D4CF83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6BD5-1846-4345-994C-7804C11F9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3-22 at 8.25.5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9" r="2961"/>
          <a:stretch/>
        </p:blipFill>
        <p:spPr>
          <a:xfrm>
            <a:off x="223132" y="0"/>
            <a:ext cx="8530395" cy="68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8</cp:revision>
  <dcterms:created xsi:type="dcterms:W3CDTF">2017-08-07T03:20:11Z</dcterms:created>
  <dcterms:modified xsi:type="dcterms:W3CDTF">2018-03-22T18:18:21Z</dcterms:modified>
</cp:coreProperties>
</file>