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5"/>
          <a:stretch/>
        </p:blipFill>
        <p:spPr>
          <a:xfrm>
            <a:off x="50802" y="169330"/>
            <a:ext cx="9093198" cy="64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2</cp:revision>
  <dcterms:created xsi:type="dcterms:W3CDTF">2017-08-07T03:20:11Z</dcterms:created>
  <dcterms:modified xsi:type="dcterms:W3CDTF">2017-08-07T03:33:09Z</dcterms:modified>
</cp:coreProperties>
</file>