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FEE0-2947-BC4E-A546-2B0851D4CF83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5"/>
          <a:stretch/>
        </p:blipFill>
        <p:spPr>
          <a:xfrm>
            <a:off x="50802" y="169330"/>
            <a:ext cx="9093198" cy="64499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5399" y="4535945"/>
            <a:ext cx="21386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high-pass filter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127" y="4080670"/>
            <a:ext cx="21386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dirty="0" smtClean="0">
                <a:latin typeface="Arial"/>
                <a:cs typeface="Arial"/>
              </a:rPr>
              <a:t>ow-pass filter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60708" y="1130497"/>
            <a:ext cx="1088488" cy="54887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19097" y="2958832"/>
            <a:ext cx="2274663" cy="35589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7</cp:revision>
  <dcterms:created xsi:type="dcterms:W3CDTF">2017-08-07T03:20:11Z</dcterms:created>
  <dcterms:modified xsi:type="dcterms:W3CDTF">2017-10-17T21:16:17Z</dcterms:modified>
</cp:coreProperties>
</file>