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5029200"/>
  <p:notesSz cx="6858000" cy="9144000"/>
  <p:defaultTextStyle>
    <a:defPPr>
      <a:defRPr lang="en-US"/>
    </a:defPPr>
    <a:lvl1pPr marL="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35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470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20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940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67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410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14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8802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592" y="-104"/>
      </p:cViewPr>
      <p:guideLst>
        <p:guide orient="horz" pos="1584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562313"/>
            <a:ext cx="544068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2849880"/>
            <a:ext cx="4480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4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4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98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48186" y="107104"/>
            <a:ext cx="1007903" cy="2288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472" y="107104"/>
            <a:ext cx="2917032" cy="2288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5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3231727"/>
            <a:ext cx="5440680" cy="998855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131590"/>
            <a:ext cx="5440680" cy="110013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3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47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20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94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367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41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14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988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7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473" y="626323"/>
            <a:ext cx="1962468" cy="176953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3620" y="626323"/>
            <a:ext cx="1962468" cy="176953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01402"/>
            <a:ext cx="5760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25750"/>
            <a:ext cx="2828132" cy="46915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50" indent="0">
              <a:buNone/>
              <a:defRPr sz="1300" b="1"/>
            </a:lvl2pPr>
            <a:lvl3pPr marL="574700" indent="0">
              <a:buNone/>
              <a:defRPr sz="1100" b="1"/>
            </a:lvl3pPr>
            <a:lvl4pPr marL="862051" indent="0">
              <a:buNone/>
              <a:defRPr sz="1000" b="1"/>
            </a:lvl4pPr>
            <a:lvl5pPr marL="1149401" indent="0">
              <a:buNone/>
              <a:defRPr sz="1000" b="1"/>
            </a:lvl5pPr>
            <a:lvl6pPr marL="1436751" indent="0">
              <a:buNone/>
              <a:defRPr sz="1000" b="1"/>
            </a:lvl6pPr>
            <a:lvl7pPr marL="1724101" indent="0">
              <a:buNone/>
              <a:defRPr sz="1000" b="1"/>
            </a:lvl7pPr>
            <a:lvl8pPr marL="2011451" indent="0">
              <a:buNone/>
              <a:defRPr sz="1000" b="1"/>
            </a:lvl8pPr>
            <a:lvl9pPr marL="229880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1594908"/>
            <a:ext cx="2828132" cy="289761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0" y="1125750"/>
            <a:ext cx="2829243" cy="46915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50" indent="0">
              <a:buNone/>
              <a:defRPr sz="1300" b="1"/>
            </a:lvl2pPr>
            <a:lvl3pPr marL="574700" indent="0">
              <a:buNone/>
              <a:defRPr sz="1100" b="1"/>
            </a:lvl3pPr>
            <a:lvl4pPr marL="862051" indent="0">
              <a:buNone/>
              <a:defRPr sz="1000" b="1"/>
            </a:lvl4pPr>
            <a:lvl5pPr marL="1149401" indent="0">
              <a:buNone/>
              <a:defRPr sz="1000" b="1"/>
            </a:lvl5pPr>
            <a:lvl6pPr marL="1436751" indent="0">
              <a:buNone/>
              <a:defRPr sz="1000" b="1"/>
            </a:lvl6pPr>
            <a:lvl7pPr marL="1724101" indent="0">
              <a:buNone/>
              <a:defRPr sz="1000" b="1"/>
            </a:lvl7pPr>
            <a:lvl8pPr marL="2011451" indent="0">
              <a:buNone/>
              <a:defRPr sz="1000" b="1"/>
            </a:lvl8pPr>
            <a:lvl9pPr marL="229880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0" y="1594908"/>
            <a:ext cx="2829243" cy="289761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200237"/>
            <a:ext cx="2105819" cy="85217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200238"/>
            <a:ext cx="3578225" cy="4292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1052408"/>
            <a:ext cx="2105819" cy="3440113"/>
          </a:xfrm>
        </p:spPr>
        <p:txBody>
          <a:bodyPr/>
          <a:lstStyle>
            <a:lvl1pPr marL="0" indent="0">
              <a:buNone/>
              <a:defRPr sz="900"/>
            </a:lvl1pPr>
            <a:lvl2pPr marL="287350" indent="0">
              <a:buNone/>
              <a:defRPr sz="800"/>
            </a:lvl2pPr>
            <a:lvl3pPr marL="574700" indent="0">
              <a:buNone/>
              <a:defRPr sz="600"/>
            </a:lvl3pPr>
            <a:lvl4pPr marL="862051" indent="0">
              <a:buNone/>
              <a:defRPr sz="600"/>
            </a:lvl4pPr>
            <a:lvl5pPr marL="1149401" indent="0">
              <a:buNone/>
              <a:defRPr sz="600"/>
            </a:lvl5pPr>
            <a:lvl6pPr marL="1436751" indent="0">
              <a:buNone/>
              <a:defRPr sz="600"/>
            </a:lvl6pPr>
            <a:lvl7pPr marL="1724101" indent="0">
              <a:buNone/>
              <a:defRPr sz="600"/>
            </a:lvl7pPr>
            <a:lvl8pPr marL="2011451" indent="0">
              <a:buNone/>
              <a:defRPr sz="600"/>
            </a:lvl8pPr>
            <a:lvl9pPr marL="22988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3520440"/>
            <a:ext cx="3840480" cy="41560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449368"/>
            <a:ext cx="3840480" cy="3017520"/>
          </a:xfrm>
        </p:spPr>
        <p:txBody>
          <a:bodyPr/>
          <a:lstStyle>
            <a:lvl1pPr marL="0" indent="0">
              <a:buNone/>
              <a:defRPr sz="2000"/>
            </a:lvl1pPr>
            <a:lvl2pPr marL="287350" indent="0">
              <a:buNone/>
              <a:defRPr sz="1800"/>
            </a:lvl2pPr>
            <a:lvl3pPr marL="574700" indent="0">
              <a:buNone/>
              <a:defRPr sz="1500"/>
            </a:lvl3pPr>
            <a:lvl4pPr marL="862051" indent="0">
              <a:buNone/>
              <a:defRPr sz="1300"/>
            </a:lvl4pPr>
            <a:lvl5pPr marL="1149401" indent="0">
              <a:buNone/>
              <a:defRPr sz="1300"/>
            </a:lvl5pPr>
            <a:lvl6pPr marL="1436751" indent="0">
              <a:buNone/>
              <a:defRPr sz="1300"/>
            </a:lvl6pPr>
            <a:lvl7pPr marL="1724101" indent="0">
              <a:buNone/>
              <a:defRPr sz="1300"/>
            </a:lvl7pPr>
            <a:lvl8pPr marL="2011451" indent="0">
              <a:buNone/>
              <a:defRPr sz="1300"/>
            </a:lvl8pPr>
            <a:lvl9pPr marL="22988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3936048"/>
            <a:ext cx="3840480" cy="590233"/>
          </a:xfrm>
        </p:spPr>
        <p:txBody>
          <a:bodyPr/>
          <a:lstStyle>
            <a:lvl1pPr marL="0" indent="0">
              <a:buNone/>
              <a:defRPr sz="900"/>
            </a:lvl1pPr>
            <a:lvl2pPr marL="287350" indent="0">
              <a:buNone/>
              <a:defRPr sz="800"/>
            </a:lvl2pPr>
            <a:lvl3pPr marL="574700" indent="0">
              <a:buNone/>
              <a:defRPr sz="600"/>
            </a:lvl3pPr>
            <a:lvl4pPr marL="862051" indent="0">
              <a:buNone/>
              <a:defRPr sz="600"/>
            </a:lvl4pPr>
            <a:lvl5pPr marL="1149401" indent="0">
              <a:buNone/>
              <a:defRPr sz="600"/>
            </a:lvl5pPr>
            <a:lvl6pPr marL="1436751" indent="0">
              <a:buNone/>
              <a:defRPr sz="600"/>
            </a:lvl6pPr>
            <a:lvl7pPr marL="1724101" indent="0">
              <a:buNone/>
              <a:defRPr sz="600"/>
            </a:lvl7pPr>
            <a:lvl8pPr marL="2011451" indent="0">
              <a:buNone/>
              <a:defRPr sz="600"/>
            </a:lvl8pPr>
            <a:lvl9pPr marL="22988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01402"/>
            <a:ext cx="5760720" cy="838200"/>
          </a:xfrm>
          <a:prstGeom prst="rect">
            <a:avLst/>
          </a:prstGeom>
        </p:spPr>
        <p:txBody>
          <a:bodyPr vert="horz" lIns="57470" tIns="28735" rIns="57470" bIns="287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73482"/>
            <a:ext cx="5760720" cy="3319040"/>
          </a:xfrm>
          <a:prstGeom prst="rect">
            <a:avLst/>
          </a:prstGeom>
        </p:spPr>
        <p:txBody>
          <a:bodyPr vert="horz" lIns="57470" tIns="28735" rIns="57470" bIns="287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4661325"/>
            <a:ext cx="1493520" cy="267758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0E44-D7FD-3247-845C-C98C642EEA92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4661325"/>
            <a:ext cx="2026920" cy="267758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4661325"/>
            <a:ext cx="1493520" cy="267758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9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3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13" indent="-215513" algn="l" defTabSz="2873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6944" indent="-179594" algn="l" defTabSz="2873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8376" indent="-143675" algn="l" defTabSz="2873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26" indent="-143675" algn="l" defTabSz="2873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3076" indent="-143675" algn="l" defTabSz="2873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0426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67776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5127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2477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5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70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20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40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7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410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8802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451" r="5315"/>
          <a:stretch/>
        </p:blipFill>
        <p:spPr>
          <a:xfrm>
            <a:off x="-98044" y="-10220"/>
            <a:ext cx="6498844" cy="5070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9" y="2976116"/>
            <a:ext cx="1220089" cy="58477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rial"/>
                <a:cs typeface="Arial"/>
              </a:rPr>
              <a:t>Photek</a:t>
            </a: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 240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MCP-PMT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1374" y="4087345"/>
            <a:ext cx="1727534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Beam Splitter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2909" y="1750098"/>
            <a:ext cx="1226538" cy="70788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Laser Fiber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0573" y="407145"/>
            <a:ext cx="1540787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/>
                <a:cs typeface="Arial"/>
              </a:rPr>
              <a:t>SiPM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8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7</cp:revision>
  <dcterms:created xsi:type="dcterms:W3CDTF">2015-12-20T20:21:38Z</dcterms:created>
  <dcterms:modified xsi:type="dcterms:W3CDTF">2017-08-03T04:38:55Z</dcterms:modified>
</cp:coreProperties>
</file>