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 TB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ata\oldvaio\adisvaioMai2013\DesktopBackup\Work\timing\teststand\CERN\October2015CERN\pics\20151015_0754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290560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440116" y="1151793"/>
            <a:ext cx="2523392" cy="1995854"/>
            <a:chOff x="5105400" y="1828800"/>
            <a:chExt cx="1902069" cy="3051385"/>
          </a:xfrm>
        </p:grpSpPr>
        <p:sp>
          <p:nvSpPr>
            <p:cNvPr id="4" name="TextBox 3"/>
            <p:cNvSpPr txBox="1"/>
            <p:nvPr/>
          </p:nvSpPr>
          <p:spPr>
            <a:xfrm>
              <a:off x="5105400" y="1828800"/>
              <a:ext cx="1902069" cy="101566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LYSO/W SH cell with capillary readout</a:t>
              </a:r>
              <a:endParaRPr lang="en-US" sz="2000" b="1" dirty="0"/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5582574" y="2844463"/>
              <a:ext cx="473860" cy="203572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3600" y="1143000"/>
            <a:ext cx="2057400" cy="2057400"/>
            <a:chOff x="5029200" y="1066800"/>
            <a:chExt cx="2057400" cy="205740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1066800"/>
              <a:ext cx="2057400" cy="707886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Capillary to clear fiber coupling</a:t>
              </a:r>
              <a:endParaRPr lang="en-US" sz="2000" b="1" dirty="0"/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>
              <a:off x="6057900" y="1774686"/>
              <a:ext cx="38100" cy="1349514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19201" y="4419600"/>
            <a:ext cx="2165837" cy="1015663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Clear fiber to </a:t>
            </a:r>
            <a:r>
              <a:rPr lang="en-US" sz="2000" b="1" dirty="0" err="1" smtClean="0"/>
              <a:t>SiPM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Laser light injection (orange)</a:t>
            </a:r>
            <a:endParaRPr lang="en-US" sz="2000" b="1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2286010" y="3429000"/>
            <a:ext cx="16110" cy="99060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2000" y="3352800"/>
            <a:ext cx="2493248" cy="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3147647"/>
            <a:ext cx="793807" cy="400110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Beam</a:t>
            </a:r>
            <a:endParaRPr lang="en-US" sz="20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334107" y="627185"/>
            <a:ext cx="1881555" cy="2057400"/>
            <a:chOff x="5161084" y="1066800"/>
            <a:chExt cx="1881555" cy="2057400"/>
          </a:xfrm>
        </p:grpSpPr>
        <p:sp>
          <p:nvSpPr>
            <p:cNvPr id="27" name="TextBox 26"/>
            <p:cNvSpPr txBox="1"/>
            <p:nvPr/>
          </p:nvSpPr>
          <p:spPr>
            <a:xfrm>
              <a:off x="5161084" y="1066800"/>
              <a:ext cx="1881555" cy="40011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Trigger counter</a:t>
              </a:r>
              <a:endParaRPr lang="en-US" sz="2000" b="1" dirty="0"/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 flipH="1">
              <a:off x="6096000" y="1466910"/>
              <a:ext cx="5862" cy="165729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89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ata\oldvaio\adisvaioMai2013\DesktopBackup\Work\timing\teststand\CERN\October2015CERN\pics\20151015_0742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85725"/>
            <a:ext cx="92583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42339" y="2584939"/>
            <a:ext cx="2523392" cy="1995854"/>
            <a:chOff x="5105400" y="1828800"/>
            <a:chExt cx="1902069" cy="3051385"/>
          </a:xfrm>
        </p:grpSpPr>
        <p:sp>
          <p:nvSpPr>
            <p:cNvPr id="6" name="TextBox 5"/>
            <p:cNvSpPr txBox="1"/>
            <p:nvPr/>
          </p:nvSpPr>
          <p:spPr>
            <a:xfrm>
              <a:off x="5105400" y="1828800"/>
              <a:ext cx="1902069" cy="1552808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LYSO/W SH cell </a:t>
              </a:r>
              <a:r>
                <a:rPr lang="en-US" sz="2000" b="1" smtClean="0"/>
                <a:t>with capillary/WLS fiber </a:t>
              </a:r>
              <a:r>
                <a:rPr lang="en-US" sz="2000" b="1" dirty="0" smtClean="0"/>
                <a:t>readout</a:t>
              </a:r>
              <a:endParaRPr lang="en-US" sz="2000" b="1" dirty="0"/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5582576" y="3381608"/>
              <a:ext cx="473859" cy="149857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45677" y="2523393"/>
            <a:ext cx="2057400" cy="2057400"/>
            <a:chOff x="5029200" y="1066800"/>
            <a:chExt cx="2057400" cy="2057400"/>
          </a:xfrm>
        </p:grpSpPr>
        <p:sp>
          <p:nvSpPr>
            <p:cNvPr id="9" name="TextBox 8"/>
            <p:cNvSpPr txBox="1"/>
            <p:nvPr/>
          </p:nvSpPr>
          <p:spPr>
            <a:xfrm>
              <a:off x="5029200" y="1066800"/>
              <a:ext cx="2057400" cy="707886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Capillary to clear fiber coupling</a:t>
              </a:r>
              <a:endParaRPr lang="en-US" sz="2000" b="1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6057900" y="1774686"/>
              <a:ext cx="38100" cy="1349514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67509" y="5624146"/>
            <a:ext cx="2165837" cy="1015663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Clear fiber to </a:t>
            </a:r>
            <a:r>
              <a:rPr lang="en-US" sz="2000" b="1" dirty="0" err="1" smtClean="0"/>
              <a:t>SiPM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Laser light injection (orange)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1934318" y="4633546"/>
            <a:ext cx="16110" cy="99060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-79131" y="4492871"/>
            <a:ext cx="3255248" cy="400110"/>
            <a:chOff x="0" y="3147647"/>
            <a:chExt cx="3255248" cy="400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62000" y="3352800"/>
              <a:ext cx="2493248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0" y="3147647"/>
              <a:ext cx="793807" cy="40011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Beam</a:t>
              </a:r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1454" y="1620716"/>
            <a:ext cx="1881555" cy="2057400"/>
            <a:chOff x="5161084" y="1066800"/>
            <a:chExt cx="1881555" cy="2057400"/>
          </a:xfrm>
        </p:grpSpPr>
        <p:sp>
          <p:nvSpPr>
            <p:cNvPr id="16" name="TextBox 15"/>
            <p:cNvSpPr txBox="1"/>
            <p:nvPr/>
          </p:nvSpPr>
          <p:spPr>
            <a:xfrm>
              <a:off x="5161084" y="1066800"/>
              <a:ext cx="1881555" cy="40011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Trigger counter</a:t>
              </a:r>
              <a:endParaRPr lang="en-US" sz="2000" b="1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6096000" y="1466910"/>
              <a:ext cx="5862" cy="165729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99385" y="1500555"/>
            <a:ext cx="1881555" cy="2057400"/>
            <a:chOff x="5161084" y="1066800"/>
            <a:chExt cx="1881555" cy="2057400"/>
          </a:xfrm>
        </p:grpSpPr>
        <p:sp>
          <p:nvSpPr>
            <p:cNvPr id="20" name="TextBox 19"/>
            <p:cNvSpPr txBox="1"/>
            <p:nvPr/>
          </p:nvSpPr>
          <p:spPr>
            <a:xfrm>
              <a:off x="5161084" y="1066800"/>
              <a:ext cx="1881555" cy="40011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MCP Reference</a:t>
              </a:r>
              <a:endParaRPr lang="en-US" sz="2000" b="1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 flipH="1">
              <a:off x="6096000" y="1466910"/>
              <a:ext cx="5862" cy="165729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79131" y="0"/>
            <a:ext cx="2057400" cy="1723292"/>
            <a:chOff x="5029200" y="1066800"/>
            <a:chExt cx="2057400" cy="1723292"/>
          </a:xfrm>
        </p:grpSpPr>
        <p:sp>
          <p:nvSpPr>
            <p:cNvPr id="23" name="TextBox 22"/>
            <p:cNvSpPr txBox="1"/>
            <p:nvPr/>
          </p:nvSpPr>
          <p:spPr>
            <a:xfrm>
              <a:off x="5029200" y="1066800"/>
              <a:ext cx="2057400" cy="707886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Clear fiber to </a:t>
              </a:r>
              <a:r>
                <a:rPr lang="en-US" sz="2000" b="1" dirty="0" err="1" smtClean="0"/>
                <a:t>SiPM</a:t>
              </a:r>
              <a:r>
                <a:rPr lang="en-US" sz="2000" b="1" dirty="0" smtClean="0"/>
                <a:t> coupling</a:t>
              </a:r>
              <a:endParaRPr lang="en-US" sz="2000" b="1" dirty="0"/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5750170" y="1774686"/>
              <a:ext cx="307730" cy="1015406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66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SH TB Setup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 TB Setup</dc:title>
  <dc:creator>adi</dc:creator>
  <cp:lastModifiedBy>Si Xie</cp:lastModifiedBy>
  <cp:revision>3</cp:revision>
  <dcterms:created xsi:type="dcterms:W3CDTF">2017-08-08T13:47:33Z</dcterms:created>
  <dcterms:modified xsi:type="dcterms:W3CDTF">2017-08-08T19:26:46Z</dcterms:modified>
</cp:coreProperties>
</file>