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211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846B-A1BF-46FD-A22F-E8324368034B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5FFA-D9EE-45D0-B5B5-8E05DBC6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846B-A1BF-46FD-A22F-E8324368034B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5FFA-D9EE-45D0-B5B5-8E05DBC6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9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846B-A1BF-46FD-A22F-E8324368034B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5FFA-D9EE-45D0-B5B5-8E05DBC6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3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846B-A1BF-46FD-A22F-E8324368034B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5FFA-D9EE-45D0-B5B5-8E05DBC6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846B-A1BF-46FD-A22F-E8324368034B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5FFA-D9EE-45D0-B5B5-8E05DBC6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3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846B-A1BF-46FD-A22F-E8324368034B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5FFA-D9EE-45D0-B5B5-8E05DBC6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2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846B-A1BF-46FD-A22F-E8324368034B}" type="datetimeFigureOut">
              <a:rPr lang="en-US" smtClean="0"/>
              <a:t>8/8/17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5FFA-D9EE-45D0-B5B5-8E05DBC6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846B-A1BF-46FD-A22F-E8324368034B}" type="datetimeFigureOut">
              <a:rPr lang="en-US" smtClean="0"/>
              <a:t>8/8/17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5FFA-D9EE-45D0-B5B5-8E05DBC6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3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846B-A1BF-46FD-A22F-E8324368034B}" type="datetimeFigureOut">
              <a:rPr lang="en-US" smtClean="0"/>
              <a:t>8/8/17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5FFA-D9EE-45D0-B5B5-8E05DBC6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8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846B-A1BF-46FD-A22F-E8324368034B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5FFA-D9EE-45D0-B5B5-8E05DBC6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8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846B-A1BF-46FD-A22F-E8324368034B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5FFA-D9EE-45D0-B5B5-8E05DBC6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4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C846B-A1BF-46FD-A22F-E8324368034B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25FFA-D9EE-45D0-B5B5-8E05DBC6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5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data\oldvaio\adisvaioMai2013\DesktopBackup\Work\timing\teststand\CERN\October2015CERN\pics\20151015_07423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345" y="-71768"/>
            <a:ext cx="9258300" cy="694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65684" y="2417455"/>
            <a:ext cx="2523392" cy="1015663"/>
          </a:xfrm>
          <a:prstGeom prst="rect">
            <a:avLst/>
          </a:prstGeom>
          <a:solidFill>
            <a:srgbClr val="FFFF00"/>
          </a:solidFill>
          <a:ln w="317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LYSO/W SH cell </a:t>
            </a:r>
            <a:r>
              <a:rPr lang="en-US" sz="2000" b="1" smtClean="0"/>
              <a:t>with capillary/WLS fiber </a:t>
            </a:r>
            <a:r>
              <a:rPr lang="en-US" sz="2000" b="1" dirty="0" smtClean="0"/>
              <a:t>readout</a:t>
            </a:r>
            <a:endParaRPr lang="en-US" sz="2000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772604" y="3405448"/>
            <a:ext cx="990802" cy="1200281"/>
          </a:xfrm>
          <a:prstGeom prst="straightConnector1">
            <a:avLst/>
          </a:prstGeom>
          <a:ln w="508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96932" y="2523393"/>
            <a:ext cx="2057400" cy="697257"/>
          </a:xfrm>
          <a:prstGeom prst="rect">
            <a:avLst/>
          </a:prstGeom>
          <a:solidFill>
            <a:srgbClr val="FFFF00"/>
          </a:solidFill>
          <a:ln w="317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Capillary to clear fiber coupling</a:t>
            </a:r>
            <a:endParaRPr lang="en-US" sz="2000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84050" y="3251924"/>
            <a:ext cx="0" cy="1284021"/>
          </a:xfrm>
          <a:prstGeom prst="straightConnector1">
            <a:avLst/>
          </a:prstGeom>
          <a:ln w="508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18891" y="5707887"/>
            <a:ext cx="2165837" cy="400110"/>
          </a:xfrm>
          <a:prstGeom prst="rect">
            <a:avLst/>
          </a:prstGeom>
          <a:solidFill>
            <a:srgbClr val="FFFF00"/>
          </a:solidFill>
          <a:ln w="317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Clear fiber to </a:t>
            </a:r>
            <a:r>
              <a:rPr lang="en-US" sz="2000" b="1" dirty="0" err="1" smtClean="0"/>
              <a:t>SiPM</a:t>
            </a:r>
            <a:endParaRPr lang="en-US" sz="2000" b="1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679356" y="4856951"/>
            <a:ext cx="725659" cy="795534"/>
          </a:xfrm>
          <a:prstGeom prst="straightConnector1">
            <a:avLst/>
          </a:prstGeom>
          <a:ln w="508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0" y="4689469"/>
            <a:ext cx="1744372" cy="8555"/>
          </a:xfrm>
          <a:prstGeom prst="straightConnector1">
            <a:avLst/>
          </a:prstGeom>
          <a:ln w="1270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4855759"/>
            <a:ext cx="1096875" cy="553998"/>
          </a:xfrm>
          <a:prstGeom prst="rect">
            <a:avLst/>
          </a:prstGeom>
          <a:solidFill>
            <a:srgbClr val="0000FF"/>
          </a:solidFill>
          <a:ln w="317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FFFF"/>
                </a:solidFill>
              </a:rPr>
              <a:t>Beam</a:t>
            </a:r>
            <a:endParaRPr lang="en-US" sz="3000" b="1" dirty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90843" y="1411364"/>
            <a:ext cx="1881555" cy="400110"/>
          </a:xfrm>
          <a:prstGeom prst="rect">
            <a:avLst/>
          </a:prstGeom>
          <a:solidFill>
            <a:srgbClr val="FFFF00"/>
          </a:solidFill>
          <a:ln w="317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Trigger counter</a:t>
            </a:r>
            <a:endParaRPr lang="en-US" sz="20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051383" y="1814378"/>
            <a:ext cx="544243" cy="1744594"/>
          </a:xfrm>
          <a:prstGeom prst="straightConnector1">
            <a:avLst/>
          </a:prstGeom>
          <a:ln w="508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62215" y="1514512"/>
            <a:ext cx="1881555" cy="400110"/>
          </a:xfrm>
          <a:prstGeom prst="rect">
            <a:avLst/>
          </a:prstGeom>
          <a:solidFill>
            <a:srgbClr val="FFFF00"/>
          </a:solidFill>
          <a:ln w="317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MCP Reference</a:t>
            </a:r>
            <a:endParaRPr lang="en-US" sz="2000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473916" y="1900665"/>
            <a:ext cx="5862" cy="1657290"/>
          </a:xfrm>
          <a:prstGeom prst="straightConnector1">
            <a:avLst/>
          </a:prstGeom>
          <a:ln w="508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-79131" y="0"/>
            <a:ext cx="2057400" cy="707886"/>
          </a:xfrm>
          <a:prstGeom prst="rect">
            <a:avLst/>
          </a:prstGeom>
          <a:solidFill>
            <a:srgbClr val="FFFF00"/>
          </a:solidFill>
          <a:ln w="317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Clear fiber to </a:t>
            </a:r>
            <a:r>
              <a:rPr lang="en-US" sz="2000" b="1" dirty="0" err="1" smtClean="0"/>
              <a:t>SiPM</a:t>
            </a:r>
            <a:r>
              <a:rPr lang="en-US" sz="2000" b="1" dirty="0" smtClean="0"/>
              <a:t> coupling</a:t>
            </a:r>
            <a:endParaRPr lang="en-US" sz="2000" b="1" dirty="0"/>
          </a:p>
        </p:txBody>
      </p:sp>
      <p:cxnSp>
        <p:nvCxnSpPr>
          <p:cNvPr id="24" name="Straight Arrow Connector 23"/>
          <p:cNvCxnSpPr>
            <a:stCxn id="23" idx="2"/>
          </p:cNvCxnSpPr>
          <p:nvPr/>
        </p:nvCxnSpPr>
        <p:spPr>
          <a:xfrm flipH="1">
            <a:off x="641929" y="707886"/>
            <a:ext cx="307640" cy="911097"/>
          </a:xfrm>
          <a:prstGeom prst="straightConnector1">
            <a:avLst/>
          </a:prstGeom>
          <a:ln w="508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665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30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 TB Setup</dc:title>
  <dc:creator>adi</dc:creator>
  <cp:lastModifiedBy>Si Xie</cp:lastModifiedBy>
  <cp:revision>4</cp:revision>
  <dcterms:created xsi:type="dcterms:W3CDTF">2017-08-08T13:47:33Z</dcterms:created>
  <dcterms:modified xsi:type="dcterms:W3CDTF">2017-08-08T19:32:43Z</dcterms:modified>
</cp:coreProperties>
</file>