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1F6-228B-104D-A2B9-36F000009E6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9518-1804-EA48-B332-6E37ACA96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9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1F6-228B-104D-A2B9-36F000009E6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9518-1804-EA48-B332-6E37ACA96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4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1F6-228B-104D-A2B9-36F000009E6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9518-1804-EA48-B332-6E37ACA96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1F6-228B-104D-A2B9-36F000009E6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9518-1804-EA48-B332-6E37ACA96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3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1F6-228B-104D-A2B9-36F000009E6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9518-1804-EA48-B332-6E37ACA96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6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1F6-228B-104D-A2B9-36F000009E6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9518-1804-EA48-B332-6E37ACA96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4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1F6-228B-104D-A2B9-36F000009E6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9518-1804-EA48-B332-6E37ACA96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9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1F6-228B-104D-A2B9-36F000009E6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9518-1804-EA48-B332-6E37ACA96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1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1F6-228B-104D-A2B9-36F000009E6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9518-1804-EA48-B332-6E37ACA96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1F6-228B-104D-A2B9-36F000009E6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9518-1804-EA48-B332-6E37ACA96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5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D1F6-228B-104D-A2B9-36F000009E6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9518-1804-EA48-B332-6E37ACA96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3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D1F6-228B-104D-A2B9-36F000009E6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39518-1804-EA48-B332-6E37ACA96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9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onzhin\Desktop\00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28" y="0"/>
            <a:ext cx="91804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384647" y="5867691"/>
            <a:ext cx="1785809" cy="1015663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2x2 mm</a:t>
            </a:r>
            <a:r>
              <a:rPr lang="en-US" sz="3000" b="1" baseline="30000" dirty="0" smtClean="0">
                <a:solidFill>
                  <a:schemeClr val="bg1"/>
                </a:solidFill>
              </a:rPr>
              <a:t>2</a:t>
            </a:r>
            <a:r>
              <a:rPr lang="en-US" sz="3000" b="1" dirty="0" smtClean="0">
                <a:solidFill>
                  <a:schemeClr val="bg1"/>
                </a:solidFill>
              </a:rPr>
              <a:t> Trigger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928778" y="6178319"/>
            <a:ext cx="3455869" cy="436583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3229" y="5367975"/>
            <a:ext cx="2076830" cy="1477328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Reference </a:t>
            </a:r>
            <a:r>
              <a:rPr lang="en-US" sz="3000" b="1" dirty="0" err="1" smtClean="0">
                <a:solidFill>
                  <a:schemeClr val="bg1"/>
                </a:solidFill>
              </a:rPr>
              <a:t>Photek</a:t>
            </a:r>
            <a:r>
              <a:rPr lang="en-US" sz="3000" b="1" dirty="0" smtClean="0">
                <a:solidFill>
                  <a:schemeClr val="bg1"/>
                </a:solidFill>
              </a:rPr>
              <a:t> 240 MCP-PMT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63601" y="5119935"/>
            <a:ext cx="1560929" cy="899626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3979" y="4104272"/>
            <a:ext cx="2076830" cy="1015663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>
                <a:solidFill>
                  <a:schemeClr val="bg1"/>
                </a:solidFill>
              </a:rPr>
              <a:t>Photonis</a:t>
            </a:r>
            <a:r>
              <a:rPr lang="en-US" sz="3000" b="1" dirty="0" smtClean="0">
                <a:solidFill>
                  <a:schemeClr val="bg1"/>
                </a:solidFill>
              </a:rPr>
              <a:t> 85012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928778" y="3214843"/>
            <a:ext cx="3141973" cy="1428818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93626" y="1420396"/>
            <a:ext cx="2076830" cy="553998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X-Y Stage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656330" y="1733104"/>
            <a:ext cx="2414422" cy="1203913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13229" y="4127802"/>
            <a:ext cx="2076830" cy="1015663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Tungsten Absorber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063601" y="3995401"/>
            <a:ext cx="1441875" cy="648260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13229" y="24909"/>
            <a:ext cx="2076830" cy="1477328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Back </a:t>
            </a:r>
            <a:r>
              <a:rPr lang="en-US" sz="3000" b="1" dirty="0" err="1" smtClean="0">
                <a:solidFill>
                  <a:schemeClr val="bg1"/>
                </a:solidFill>
              </a:rPr>
              <a:t>Photek</a:t>
            </a:r>
            <a:r>
              <a:rPr lang="en-US" sz="3000" b="1" dirty="0" smtClean="0">
                <a:solidFill>
                  <a:schemeClr val="bg1"/>
                </a:solidFill>
              </a:rPr>
              <a:t> 240 MCP-PMT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063601" y="621801"/>
            <a:ext cx="1594275" cy="880436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75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2</cp:revision>
  <dcterms:created xsi:type="dcterms:W3CDTF">2015-04-20T19:22:02Z</dcterms:created>
  <dcterms:modified xsi:type="dcterms:W3CDTF">2015-04-20T19:36:14Z</dcterms:modified>
</cp:coreProperties>
</file>