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72" y="-96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3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653"/>
            <a:ext cx="2057400" cy="3998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653"/>
            <a:ext cx="6019800" cy="3998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4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49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3114"/>
            <a:ext cx="4038600" cy="30929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3114"/>
            <a:ext cx="4038600" cy="30929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6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97796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09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40A2-6C65-8C47-9EA8-55A3FD83A1A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8" y="0"/>
            <a:ext cx="9180368" cy="56750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304058" y="1029966"/>
            <a:ext cx="3684953" cy="65938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2681" y="4656501"/>
            <a:ext cx="2789551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Start Counter </a:t>
            </a:r>
            <a:r>
              <a:rPr lang="en-US" sz="3000" b="1" dirty="0" smtClean="0">
                <a:solidFill>
                  <a:schemeClr val="bg1"/>
                </a:solidFill>
              </a:rPr>
              <a:t>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66870" y="4557846"/>
            <a:ext cx="2301948" cy="40816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2680" y="0"/>
            <a:ext cx="2789551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Stop Counter </a:t>
            </a:r>
            <a:r>
              <a:rPr lang="en-US" sz="3000" b="1" dirty="0" smtClean="0">
                <a:solidFill>
                  <a:schemeClr val="bg1"/>
                </a:solidFill>
              </a:rPr>
              <a:t>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2</cp:revision>
  <dcterms:created xsi:type="dcterms:W3CDTF">2015-04-28T14:04:23Z</dcterms:created>
  <dcterms:modified xsi:type="dcterms:W3CDTF">2015-04-28T14:08:33Z</dcterms:modified>
</cp:coreProperties>
</file>