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492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896" y="-96"/>
      </p:cViewPr>
      <p:guideLst>
        <p:guide orient="horz" pos="204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17000"/>
            <a:ext cx="7772400" cy="1391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79296"/>
            <a:ext cx="6400800" cy="16592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9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6489"/>
            <a:ext cx="2057400" cy="52454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6489"/>
            <a:ext cx="6019800" cy="52454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5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1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72274"/>
            <a:ext cx="7772400" cy="1289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51958"/>
            <a:ext cx="7772400" cy="14203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1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3843"/>
            <a:ext cx="4038600" cy="4058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3843"/>
            <a:ext cx="4038600" cy="4058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1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016"/>
            <a:ext cx="8229600" cy="10821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3382"/>
            <a:ext cx="4040188" cy="6057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9083"/>
            <a:ext cx="4040188" cy="37409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53382"/>
            <a:ext cx="4041775" cy="6057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59083"/>
            <a:ext cx="4041775" cy="37409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9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9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58512"/>
            <a:ext cx="3008313" cy="11001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8513"/>
            <a:ext cx="5111750" cy="55414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58695"/>
            <a:ext cx="3008313" cy="4441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5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45013"/>
            <a:ext cx="5486400" cy="5365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80150"/>
            <a:ext cx="5486400" cy="38957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81577"/>
            <a:ext cx="5486400" cy="7620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DFB-C28D-BB4E-BC26-E5756EC9874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0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0016"/>
            <a:ext cx="8229600" cy="1082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5005"/>
            <a:ext cx="8229600" cy="428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17934"/>
            <a:ext cx="213360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ADFB-C28D-BB4E-BC26-E5756EC98749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17934"/>
            <a:ext cx="289560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17934"/>
            <a:ext cx="213360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6D33-DD12-194E-8430-9CC38F7D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6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40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40" y="0"/>
            <a:ext cx="9180368" cy="65055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07852" y="5490443"/>
            <a:ext cx="3049376" cy="1015663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Lead or Tungsten Absorber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62669" y="608604"/>
            <a:ext cx="2668781" cy="0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23140" y="-33225"/>
            <a:ext cx="1785809" cy="1015663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2x2 mm</a:t>
            </a:r>
            <a:r>
              <a:rPr lang="en-US" sz="3000" b="1" baseline="30000" dirty="0" smtClean="0">
                <a:solidFill>
                  <a:schemeClr val="bg1"/>
                </a:solidFill>
              </a:rPr>
              <a:t>2</a:t>
            </a:r>
            <a:r>
              <a:rPr lang="en-US" sz="3000" b="1" dirty="0" smtClean="0">
                <a:solidFill>
                  <a:schemeClr val="bg1"/>
                </a:solidFill>
              </a:rPr>
              <a:t> Trigger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45642" y="4511605"/>
            <a:ext cx="1785808" cy="1137825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98358" y="-26462"/>
            <a:ext cx="2658870" cy="1477328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Start Counter </a:t>
            </a:r>
            <a:r>
              <a:rPr lang="en-US" sz="3000" b="1" dirty="0" err="1" smtClean="0">
                <a:solidFill>
                  <a:schemeClr val="bg1"/>
                </a:solidFill>
              </a:rPr>
              <a:t>Photek</a:t>
            </a:r>
            <a:r>
              <a:rPr lang="en-US" sz="3000" b="1" dirty="0" smtClean="0">
                <a:solidFill>
                  <a:schemeClr val="bg1"/>
                </a:solidFill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240 MCP-PMT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4757198" y="712202"/>
            <a:ext cx="1741160" cy="624080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3228" y="5044382"/>
            <a:ext cx="2658870" cy="1477328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Stop Counter </a:t>
            </a:r>
            <a:r>
              <a:rPr lang="en-US" sz="3000" b="1" dirty="0" err="1" smtClean="0">
                <a:solidFill>
                  <a:schemeClr val="bg1"/>
                </a:solidFill>
              </a:rPr>
              <a:t>Photek</a:t>
            </a:r>
            <a:r>
              <a:rPr lang="en-US" sz="3000" b="1" dirty="0" smtClean="0">
                <a:solidFill>
                  <a:schemeClr val="bg1"/>
                </a:solidFill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240 MCP-PMT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079633" y="3426703"/>
            <a:ext cx="2513359" cy="2063742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4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1</cp:revision>
  <dcterms:created xsi:type="dcterms:W3CDTF">2015-04-28T14:07:59Z</dcterms:created>
  <dcterms:modified xsi:type="dcterms:W3CDTF">2015-04-28T14:11:21Z</dcterms:modified>
</cp:coreProperties>
</file>