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04" y="-10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5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928"/>
            <a:ext cx="2057400" cy="3263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928"/>
            <a:ext cx="6019800" cy="3263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5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2668"/>
            <a:ext cx="4038600" cy="2523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2668"/>
            <a:ext cx="4038600" cy="2523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3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1674"/>
            <a:ext cx="3008313" cy="35030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2"/>
            <a:ext cx="5486400" cy="4232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5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4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910C-AD92-6C43-B664-B4DE1EC38E8E}" type="datetimeFigureOut">
              <a:rPr lang="en-US" smtClean="0"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A6AD-CDD0-9742-A516-60BBEA92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ronzhin\Desktop\1058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30" y="1"/>
            <a:ext cx="9174039" cy="51199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083979" y="14303"/>
            <a:ext cx="2076830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chemeClr val="bg1"/>
                </a:solidFill>
              </a:rPr>
              <a:t>Photonis</a:t>
            </a:r>
            <a:r>
              <a:rPr lang="en-US" sz="3000" b="1" dirty="0" smtClean="0">
                <a:solidFill>
                  <a:schemeClr val="bg1"/>
                </a:solidFill>
              </a:rPr>
              <a:t> 85012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89011" y="1029966"/>
            <a:ext cx="2670884" cy="1792090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3230" y="1"/>
            <a:ext cx="2076830" cy="55399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X-Y Stage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58275" y="553999"/>
            <a:ext cx="2872461" cy="2268057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58191" y="4104273"/>
            <a:ext cx="1785809" cy="1015663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2x2 mm</a:t>
            </a:r>
            <a:r>
              <a:rPr lang="en-US" sz="3000" b="1" baseline="30000" dirty="0" smtClean="0">
                <a:solidFill>
                  <a:schemeClr val="bg1"/>
                </a:solidFill>
              </a:rPr>
              <a:t>2</a:t>
            </a:r>
            <a:r>
              <a:rPr lang="en-US" sz="3000" b="1" dirty="0" smtClean="0">
                <a:solidFill>
                  <a:schemeClr val="bg1"/>
                </a:solidFill>
              </a:rPr>
              <a:t> Trigger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57198" y="4384265"/>
            <a:ext cx="2600994" cy="259399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3658757"/>
            <a:ext cx="2076830" cy="1477328"/>
          </a:xfrm>
          <a:prstGeom prst="rect">
            <a:avLst/>
          </a:prstGeom>
          <a:solidFill>
            <a:srgbClr val="0000FF">
              <a:alpha val="73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Reference </a:t>
            </a:r>
            <a:r>
              <a:rPr lang="en-US" sz="3000" b="1" dirty="0" err="1" smtClean="0">
                <a:solidFill>
                  <a:schemeClr val="bg1"/>
                </a:solidFill>
              </a:rPr>
              <a:t>Photek</a:t>
            </a:r>
            <a:r>
              <a:rPr lang="en-US" sz="3000" b="1" dirty="0" smtClean="0">
                <a:solidFill>
                  <a:schemeClr val="bg1"/>
                </a:solidFill>
              </a:rPr>
              <a:t> 240 MCP-PMT</a:t>
            </a:r>
            <a:endParaRPr lang="en-US" sz="30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76830" y="3870248"/>
            <a:ext cx="2196585" cy="514017"/>
          </a:xfrm>
          <a:prstGeom prst="straightConnector1">
            <a:avLst/>
          </a:prstGeom>
          <a:ln w="635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4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Xie</dc:creator>
  <cp:lastModifiedBy>Si Xie</cp:lastModifiedBy>
  <cp:revision>3</cp:revision>
  <dcterms:created xsi:type="dcterms:W3CDTF">2015-04-28T13:59:00Z</dcterms:created>
  <dcterms:modified xsi:type="dcterms:W3CDTF">2015-04-28T15:13:40Z</dcterms:modified>
</cp:coreProperties>
</file>