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96" y="-112"/>
      </p:cViewPr>
      <p:guideLst>
        <p:guide orient="horz" pos="1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1053"/>
            <a:ext cx="7772400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412"/>
            <a:ext cx="640080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7653"/>
            <a:ext cx="2057400" cy="3998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653"/>
            <a:ext cx="6019800" cy="3998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42834"/>
            <a:ext cx="7772400" cy="11259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02749"/>
            <a:ext cx="7772400" cy="12400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3114"/>
            <a:ext cx="4038600" cy="30929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3114"/>
            <a:ext cx="4038600" cy="30929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21"/>
            <a:ext cx="8229600" cy="9448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956"/>
            <a:ext cx="4040188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7796"/>
            <a:ext cx="4040188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68956"/>
            <a:ext cx="4041775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97796"/>
            <a:ext cx="4041775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5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5709"/>
            <a:ext cx="3008313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5709"/>
            <a:ext cx="5111750" cy="4838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86283"/>
            <a:ext cx="3008313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68274"/>
            <a:ext cx="548640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06532"/>
            <a:ext cx="5486400" cy="34013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36752"/>
            <a:ext cx="548640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1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021"/>
            <a:ext cx="8229600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2758"/>
            <a:ext cx="8229600" cy="37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40A2-6C65-8C47-9EA8-55A3FD83A1AA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54289"/>
            <a:ext cx="2895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54289"/>
            <a:ext cx="213360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85FD-2942-B441-A2EC-58D96CEC7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68" y="0"/>
            <a:ext cx="9180368" cy="56750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304058" y="1029966"/>
            <a:ext cx="3684953" cy="659385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2681" y="4656501"/>
            <a:ext cx="2789551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Start Counter 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66870" y="4557846"/>
            <a:ext cx="2301948" cy="408165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2680" y="0"/>
            <a:ext cx="2789551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Stop Counter 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5137464" y="4759412"/>
            <a:ext cx="443464" cy="909551"/>
          </a:xfrm>
          <a:prstGeom prst="upArrow">
            <a:avLst>
              <a:gd name="adj1" fmla="val 48486"/>
              <a:gd name="adj2" fmla="val 5000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4</cp:revision>
  <dcterms:created xsi:type="dcterms:W3CDTF">2015-04-28T14:04:23Z</dcterms:created>
  <dcterms:modified xsi:type="dcterms:W3CDTF">2015-04-29T21:23:45Z</dcterms:modified>
</cp:coreProperties>
</file>