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96" y="-96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5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928"/>
            <a:ext cx="2057400" cy="3263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928"/>
            <a:ext cx="6019800" cy="3263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5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2668"/>
            <a:ext cx="4038600" cy="2523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2668"/>
            <a:ext cx="4038600" cy="2523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3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1674"/>
            <a:ext cx="3008313" cy="35030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2"/>
            <a:ext cx="5486400" cy="4232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5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4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910C-AD92-6C43-B664-B4DE1EC38E8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nzhin\Desktop\1058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9" y="1"/>
            <a:ext cx="9174039" cy="51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83979" y="14303"/>
            <a:ext cx="2076830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</a:rPr>
              <a:t>Photonis</a:t>
            </a:r>
            <a:r>
              <a:rPr lang="en-US" sz="3000" b="1" dirty="0" smtClean="0">
                <a:solidFill>
                  <a:schemeClr val="bg1"/>
                </a:solidFill>
              </a:rPr>
              <a:t> 85012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89011" y="1029966"/>
            <a:ext cx="2670884" cy="179209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3230" y="1"/>
            <a:ext cx="2076830" cy="55399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X-Y Stage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58275" y="553999"/>
            <a:ext cx="2872461" cy="2268057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8191" y="4104273"/>
            <a:ext cx="1785809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2x2 mm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 Trigger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57198" y="4384265"/>
            <a:ext cx="2600994" cy="259399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658757"/>
            <a:ext cx="207683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Reference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76830" y="3870248"/>
            <a:ext cx="2196585" cy="514017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>
            <a:off x="4394380" y="4525368"/>
            <a:ext cx="443464" cy="584491"/>
          </a:xfrm>
          <a:prstGeom prst="upArrow">
            <a:avLst>
              <a:gd name="adj1" fmla="val 48486"/>
              <a:gd name="adj2" fmla="val 5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4</cp:revision>
  <dcterms:created xsi:type="dcterms:W3CDTF">2015-04-28T13:59:00Z</dcterms:created>
  <dcterms:modified xsi:type="dcterms:W3CDTF">2015-04-29T21:21:23Z</dcterms:modified>
</cp:coreProperties>
</file>