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890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7805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670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5611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451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3418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231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1223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85F9"/>
    <a:srgbClr val="E1E1F9"/>
    <a:srgbClr val="CFE7F6"/>
    <a:srgbClr val="DA0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04" y="-104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397"/>
            <a:ext cx="5440680" cy="137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6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31"/>
            <a:ext cx="1440180" cy="546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31"/>
            <a:ext cx="4213860" cy="546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113107"/>
            <a:ext cx="5440680" cy="127127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712934"/>
            <a:ext cx="5440680" cy="1400175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89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7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16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55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94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33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72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11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432772"/>
            <a:ext cx="2828131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2029883"/>
            <a:ext cx="2828131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432772"/>
            <a:ext cx="2829243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2029883"/>
            <a:ext cx="2829243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254846"/>
            <a:ext cx="2105819" cy="108458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254849"/>
            <a:ext cx="3578225" cy="5462905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1339429"/>
            <a:ext cx="2105819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4480562"/>
            <a:ext cx="3840480" cy="52895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571925"/>
            <a:ext cx="38404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38904" indent="0">
              <a:buNone/>
              <a:defRPr sz="2600"/>
            </a:lvl2pPr>
            <a:lvl3pPr marL="877805" indent="0">
              <a:buNone/>
              <a:defRPr sz="2300"/>
            </a:lvl3pPr>
            <a:lvl4pPr marL="1316709" indent="0">
              <a:buNone/>
              <a:defRPr sz="1900"/>
            </a:lvl4pPr>
            <a:lvl5pPr marL="1755611" indent="0">
              <a:buNone/>
              <a:defRPr sz="1900"/>
            </a:lvl5pPr>
            <a:lvl6pPr marL="2194514" indent="0">
              <a:buNone/>
              <a:defRPr sz="1900"/>
            </a:lvl6pPr>
            <a:lvl7pPr marL="2633418" indent="0">
              <a:buNone/>
              <a:defRPr sz="1900"/>
            </a:lvl7pPr>
            <a:lvl8pPr marL="3072319" indent="0">
              <a:buNone/>
              <a:defRPr sz="1900"/>
            </a:lvl8pPr>
            <a:lvl9pPr marL="3511223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5009517"/>
            <a:ext cx="38404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30"/>
            <a:ext cx="5760720" cy="1066800"/>
          </a:xfrm>
          <a:prstGeom prst="rect">
            <a:avLst/>
          </a:prstGeom>
        </p:spPr>
        <p:txBody>
          <a:bodyPr vert="horz" lIns="87780" tIns="43890" rIns="87780" bIns="438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3"/>
            <a:ext cx="5760720" cy="4224232"/>
          </a:xfrm>
          <a:prstGeom prst="rect">
            <a:avLst/>
          </a:prstGeom>
        </p:spPr>
        <p:txBody>
          <a:bodyPr vert="horz" lIns="87780" tIns="43890" rIns="87780" bIns="438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82B7-77BA-B146-8E9D-17DD00EC65FC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596"/>
            <a:ext cx="20269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0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79" indent="-329179" algn="l" defTabSz="43890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3218" indent="-274314" algn="l" defTabSz="438904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7" indent="-219452" algn="l" defTabSz="43890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61" indent="-219452" algn="l" defTabSz="43890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062" indent="-219452" algn="l" defTabSz="43890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966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868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771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5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0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7805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670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5611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51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418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231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23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89009" y="57132"/>
            <a:ext cx="3325956" cy="704190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Electron Beam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3008" y="1879922"/>
            <a:ext cx="400723" cy="362558"/>
          </a:xfrm>
          <a:prstGeom prst="rect">
            <a:avLst/>
          </a:prstGeom>
          <a:solidFill>
            <a:srgbClr val="DA06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5458" y="2777350"/>
            <a:ext cx="2199607" cy="4974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4252" y="3337050"/>
            <a:ext cx="1152334" cy="425958"/>
          </a:xfrm>
          <a:prstGeom prst="rect">
            <a:avLst/>
          </a:prstGeom>
          <a:solidFill>
            <a:srgbClr val="3585F9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17159" y="4431178"/>
            <a:ext cx="1556205" cy="641844"/>
          </a:xfrm>
          <a:prstGeom prst="rect">
            <a:avLst/>
          </a:prstGeom>
          <a:solidFill>
            <a:srgbClr val="0080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84804" y="842028"/>
            <a:ext cx="10458" cy="5145311"/>
          </a:xfrm>
          <a:prstGeom prst="straightConnector1">
            <a:avLst/>
          </a:prstGeom>
          <a:ln w="101600">
            <a:solidFill>
              <a:srgbClr val="0000FF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130" y="468125"/>
            <a:ext cx="1528155" cy="1196633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r>
              <a:rPr lang="en-US" sz="2400" b="1" dirty="0">
                <a:solidFill>
                  <a:srgbClr val="DA06DA"/>
                </a:solidFill>
              </a:rPr>
              <a:t>Trigger</a:t>
            </a:r>
          </a:p>
          <a:p>
            <a:r>
              <a:rPr lang="en-US" sz="2400" b="1" dirty="0">
                <a:solidFill>
                  <a:srgbClr val="DA06DA"/>
                </a:solidFill>
              </a:rPr>
              <a:t>Counter</a:t>
            </a:r>
          </a:p>
          <a:p>
            <a:r>
              <a:rPr lang="en-US" sz="2400" b="1" dirty="0">
                <a:solidFill>
                  <a:srgbClr val="DA06DA"/>
                </a:solidFill>
              </a:rPr>
              <a:t>2cm x 2cm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4442" y="1162165"/>
            <a:ext cx="1356083" cy="827301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r>
              <a:rPr lang="en-US" sz="2400" b="1" dirty="0"/>
              <a:t>Tungsten</a:t>
            </a:r>
          </a:p>
          <a:p>
            <a:r>
              <a:rPr lang="en-US" sz="2400" b="1" dirty="0"/>
              <a:t>Absorber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97" y="3953315"/>
            <a:ext cx="1727364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>
                <a:solidFill>
                  <a:srgbClr val="3585F9"/>
                </a:solidFill>
              </a:rPr>
              <a:t>Silicon Pad</a:t>
            </a:r>
          </a:p>
          <a:p>
            <a:r>
              <a:rPr lang="en-US" sz="2400" b="1" dirty="0">
                <a:solidFill>
                  <a:srgbClr val="3585F9"/>
                </a:solidFill>
              </a:rPr>
              <a:t>Sensor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9126" y="5100056"/>
            <a:ext cx="1781674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</a:rPr>
              <a:t>Photek</a:t>
            </a:r>
            <a:r>
              <a:rPr lang="en-US" sz="2400" b="1" dirty="0">
                <a:solidFill>
                  <a:srgbClr val="008000"/>
                </a:solidFill>
              </a:rPr>
              <a:t> 240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MCP-PMT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285" y="1531620"/>
            <a:ext cx="1099233" cy="457846"/>
          </a:xfrm>
          <a:prstGeom prst="straightConnector1">
            <a:avLst/>
          </a:prstGeom>
          <a:ln w="38100">
            <a:solidFill>
              <a:srgbClr val="DA06D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924779" y="3586819"/>
            <a:ext cx="1392380" cy="366496"/>
          </a:xfrm>
          <a:prstGeom prst="straightConnector1">
            <a:avLst/>
          </a:prstGeom>
          <a:ln w="38100">
            <a:solidFill>
              <a:srgbClr val="3585F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54428" y="1989466"/>
            <a:ext cx="823436" cy="648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047385" y="4842906"/>
            <a:ext cx="571741" cy="36287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4</cp:revision>
  <dcterms:created xsi:type="dcterms:W3CDTF">2015-12-20T18:53:21Z</dcterms:created>
  <dcterms:modified xsi:type="dcterms:W3CDTF">2015-12-20T19:15:53Z</dcterms:modified>
</cp:coreProperties>
</file>