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943600" cy="3657600"/>
  <p:notesSz cx="6858000" cy="9144000"/>
  <p:defaultTextStyle>
    <a:defPPr>
      <a:defRPr lang="en-US"/>
    </a:defPPr>
    <a:lvl1pPr marL="0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890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7805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670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5611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451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3418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231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1223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85F9"/>
    <a:srgbClr val="E1E1F9"/>
    <a:srgbClr val="CFE7F6"/>
    <a:srgbClr val="DA0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128" y="-96"/>
      </p:cViewPr>
      <p:guideLst>
        <p:guide orient="horz" pos="1152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36227"/>
            <a:ext cx="505206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2072640"/>
            <a:ext cx="41605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6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146475"/>
            <a:ext cx="133731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146475"/>
            <a:ext cx="391287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2350347"/>
            <a:ext cx="5052060" cy="72644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1550248"/>
            <a:ext cx="5052060" cy="80010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89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7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16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55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94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33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72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11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853443"/>
            <a:ext cx="2625090" cy="241384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853443"/>
            <a:ext cx="2625090" cy="241384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2" y="818727"/>
            <a:ext cx="2626122" cy="34120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2" y="1159933"/>
            <a:ext cx="2626122" cy="21073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9" y="818727"/>
            <a:ext cx="2627154" cy="34120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9" y="1159933"/>
            <a:ext cx="2627154" cy="21073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4" y="145626"/>
            <a:ext cx="1955403" cy="61976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4" y="145628"/>
            <a:ext cx="3322638" cy="3121660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4" y="765388"/>
            <a:ext cx="195540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2560321"/>
            <a:ext cx="3566160" cy="30226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326814"/>
            <a:ext cx="356616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38904" indent="0">
              <a:buNone/>
              <a:defRPr sz="2600"/>
            </a:lvl2pPr>
            <a:lvl3pPr marL="877805" indent="0">
              <a:buNone/>
              <a:defRPr sz="2300"/>
            </a:lvl3pPr>
            <a:lvl4pPr marL="1316709" indent="0">
              <a:buNone/>
              <a:defRPr sz="1900"/>
            </a:lvl4pPr>
            <a:lvl5pPr marL="1755611" indent="0">
              <a:buNone/>
              <a:defRPr sz="1900"/>
            </a:lvl5pPr>
            <a:lvl6pPr marL="2194514" indent="0">
              <a:buNone/>
              <a:defRPr sz="1900"/>
            </a:lvl6pPr>
            <a:lvl7pPr marL="2633418" indent="0">
              <a:buNone/>
              <a:defRPr sz="1900"/>
            </a:lvl7pPr>
            <a:lvl8pPr marL="3072319" indent="0">
              <a:buNone/>
              <a:defRPr sz="1900"/>
            </a:lvl8pPr>
            <a:lvl9pPr marL="3511223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2862581"/>
            <a:ext cx="356616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46474"/>
            <a:ext cx="5349240" cy="609600"/>
          </a:xfrm>
          <a:prstGeom prst="rect">
            <a:avLst/>
          </a:prstGeom>
        </p:spPr>
        <p:txBody>
          <a:bodyPr vert="horz" lIns="87780" tIns="43890" rIns="87780" bIns="438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853443"/>
            <a:ext cx="5349240" cy="2413847"/>
          </a:xfrm>
          <a:prstGeom prst="rect">
            <a:avLst/>
          </a:prstGeom>
        </p:spPr>
        <p:txBody>
          <a:bodyPr vert="horz" lIns="87780" tIns="43890" rIns="87780" bIns="438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3390055"/>
            <a:ext cx="1386840" cy="194734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82B7-77BA-B146-8E9D-17DD00EC65F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3390055"/>
            <a:ext cx="1882140" cy="194734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3390055"/>
            <a:ext cx="1386840" cy="194734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0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79" indent="-329179" algn="l" defTabSz="43890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3218" indent="-274314" algn="l" defTabSz="438904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7" indent="-219452" algn="l" defTabSz="43890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61" indent="-219452" algn="l" defTabSz="438904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062" indent="-219452" algn="l" defTabSz="438904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966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868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771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5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0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7805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670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5611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51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418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231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23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dTeT9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140893" cy="3701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390" y="1397116"/>
            <a:ext cx="1983719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MCP-PMT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Reference Time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Detector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8325" y="13292"/>
            <a:ext cx="1450300" cy="64633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CdTe</a:t>
            </a:r>
            <a:r>
              <a:rPr lang="en-US" dirty="0" smtClean="0">
                <a:solidFill>
                  <a:schemeClr val="bg1"/>
                </a:solidFill>
              </a:rPr>
              <a:t> Sensor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Enclosure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23430" y="1306323"/>
            <a:ext cx="1220169" cy="1200329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MCP-PMT Optically Coupled to LYSO Cube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57132" y="659623"/>
            <a:ext cx="1215633" cy="816118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9</cp:revision>
  <dcterms:created xsi:type="dcterms:W3CDTF">2015-12-20T18:53:21Z</dcterms:created>
  <dcterms:modified xsi:type="dcterms:W3CDTF">2016-12-07T03:01:58Z</dcterms:modified>
</cp:coreProperties>
</file>