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2" y="-640"/>
      </p:cViewPr>
      <p:guideLst>
        <p:guide orient="horz" pos="864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52170"/>
            <a:ext cx="54406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554480"/>
            <a:ext cx="44805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4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48184" y="43815"/>
            <a:ext cx="1007903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472" y="43815"/>
            <a:ext cx="2917032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762760"/>
            <a:ext cx="5440680" cy="54483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162685"/>
            <a:ext cx="5440680" cy="60007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473" y="255905"/>
            <a:ext cx="1962468" cy="7245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3620" y="255905"/>
            <a:ext cx="1962468" cy="7245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0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09855"/>
            <a:ext cx="576072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14045"/>
            <a:ext cx="2828132" cy="25590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869950"/>
            <a:ext cx="2828132" cy="1580515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614045"/>
            <a:ext cx="2829243" cy="25590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869950"/>
            <a:ext cx="2829243" cy="1580515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3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09220"/>
            <a:ext cx="2105819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109220"/>
            <a:ext cx="3578225" cy="234124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574040"/>
            <a:ext cx="2105819" cy="187642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9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920240"/>
            <a:ext cx="3840480" cy="22669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245110"/>
            <a:ext cx="3840480" cy="164592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2146935"/>
            <a:ext cx="3840480" cy="32194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09855"/>
            <a:ext cx="5760720" cy="4572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40080"/>
            <a:ext cx="5760720" cy="1810385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542540"/>
            <a:ext cx="149352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F1BE-BEE3-B84C-A82E-8BD81DF02A9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2542540"/>
            <a:ext cx="202692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542540"/>
            <a:ext cx="149352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2612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2612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26124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2612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2612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4792" y="1006403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71517" y="1059768"/>
            <a:ext cx="202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74293" y="963715"/>
            <a:ext cx="405553" cy="192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6250" y="998747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4"/>
          </p:cNvCxnSpPr>
          <p:nvPr/>
        </p:nvCxnSpPr>
        <p:spPr>
          <a:xfrm>
            <a:off x="1754949" y="1116144"/>
            <a:ext cx="0" cy="473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93485" y="1062760"/>
            <a:ext cx="202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73949" y="1065752"/>
            <a:ext cx="3248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3617" y="498081"/>
            <a:ext cx="71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BV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2269" y="1127998"/>
            <a:ext cx="71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586570" y="1588704"/>
            <a:ext cx="331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89562" y="1666400"/>
            <a:ext cx="331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57941" y="1663408"/>
            <a:ext cx="0" cy="31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600234" y="1986560"/>
            <a:ext cx="331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642890" y="2042912"/>
            <a:ext cx="238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689222" y="210993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98932" y="1986560"/>
            <a:ext cx="61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1nF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931685" y="1719760"/>
            <a:ext cx="284559" cy="3718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98847" y="966708"/>
            <a:ext cx="405553" cy="192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23754" y="1012411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10317" y="1076424"/>
            <a:ext cx="202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90781" y="1079416"/>
            <a:ext cx="247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82453" y="1097792"/>
            <a:ext cx="0" cy="473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614074" y="1570352"/>
            <a:ext cx="331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617066" y="1648048"/>
            <a:ext cx="331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85445" y="1645056"/>
            <a:ext cx="0" cy="31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27738" y="1968208"/>
            <a:ext cx="331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70394" y="2024560"/>
            <a:ext cx="238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716726" y="209158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4445" y="1394574"/>
            <a:ext cx="61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1nF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33514" y="1636111"/>
            <a:ext cx="61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</a:t>
            </a:r>
            <a:r>
              <a:rPr lang="en-US" sz="2000" baseline="-25000" dirty="0" err="1" smtClean="0"/>
              <a:t>bp</a:t>
            </a:r>
            <a:endParaRPr lang="en-US" sz="20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082362" y="1308271"/>
            <a:ext cx="61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</a:t>
            </a:r>
            <a:r>
              <a:rPr lang="en-US" sz="2000" baseline="-25000" dirty="0" err="1" smtClean="0"/>
              <a:t>bp</a:t>
            </a:r>
            <a:endParaRPr lang="en-US" sz="2000" baseline="-25000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3038023" y="899669"/>
            <a:ext cx="1" cy="326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3105047" y="902661"/>
            <a:ext cx="1" cy="326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62494" y="436762"/>
            <a:ext cx="133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r>
              <a:rPr lang="en-US" altLang="zh-CN" sz="2000" baseline="-25000" dirty="0" smtClean="0"/>
              <a:t>d</a:t>
            </a:r>
            <a:r>
              <a:rPr lang="en-US" altLang="zh-CN" sz="2000" dirty="0" smtClean="0"/>
              <a:t> 17pF</a:t>
            </a:r>
            <a:endParaRPr lang="en-US" sz="2000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3601850" y="1015403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endCxn id="38" idx="2"/>
          </p:cNvCxnSpPr>
          <p:nvPr/>
        </p:nvCxnSpPr>
        <p:spPr>
          <a:xfrm flipV="1">
            <a:off x="3110941" y="1074102"/>
            <a:ext cx="490909" cy="5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50" idx="2"/>
          </p:cNvCxnSpPr>
          <p:nvPr/>
        </p:nvCxnSpPr>
        <p:spPr>
          <a:xfrm flipV="1">
            <a:off x="3668877" y="1074050"/>
            <a:ext cx="415047" cy="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61761" y="1091784"/>
            <a:ext cx="0" cy="302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72829" y="1396600"/>
            <a:ext cx="195660" cy="4849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3675425" y="1895176"/>
            <a:ext cx="0" cy="302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15514" y="2000219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11177" y="1436056"/>
            <a:ext cx="48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1k</a:t>
            </a:r>
            <a:endParaRPr lang="en-US" sz="20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05834" y="2205984"/>
            <a:ext cx="331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548490" y="2262336"/>
            <a:ext cx="238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594822" y="232936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02674" y="2054224"/>
            <a:ext cx="573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83924" y="879561"/>
            <a:ext cx="388978" cy="3889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4180971" y="956059"/>
            <a:ext cx="148456" cy="123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180971" y="1079688"/>
            <a:ext cx="148456" cy="103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276027" y="1276255"/>
            <a:ext cx="0" cy="777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86699" y="1636111"/>
            <a:ext cx="619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32441" y="940704"/>
            <a:ext cx="133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Negative</a:t>
            </a:r>
          </a:p>
          <a:p>
            <a:r>
              <a:rPr lang="en-US" sz="2000" dirty="0" smtClean="0"/>
              <a:t>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109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1</cp:revision>
  <dcterms:created xsi:type="dcterms:W3CDTF">2015-12-21T00:11:07Z</dcterms:created>
  <dcterms:modified xsi:type="dcterms:W3CDTF">2015-12-21T00:12:04Z</dcterms:modified>
</cp:coreProperties>
</file>