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776" y="-10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1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1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4"/>
            <a:ext cx="5440680" cy="140017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432772"/>
            <a:ext cx="2828131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029883"/>
            <a:ext cx="2828131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2"/>
            <a:ext cx="2829243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3"/>
            <a:ext cx="2829243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54846"/>
            <a:ext cx="2105819" cy="108458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9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339429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2"/>
            <a:ext cx="3840480" cy="5289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5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7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3"/>
            <a:ext cx="5760720" cy="4224232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6"/>
            <a:ext cx="20269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507346" y="4923564"/>
            <a:ext cx="1152333" cy="413651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07141" y="4471420"/>
            <a:ext cx="565709" cy="425958"/>
          </a:xfrm>
          <a:prstGeom prst="rect">
            <a:avLst/>
          </a:prstGeom>
          <a:solidFill>
            <a:srgbClr val="FFFF00"/>
          </a:solidFill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6505" y="57132"/>
            <a:ext cx="4962216" cy="704190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Electron </a:t>
            </a:r>
            <a:r>
              <a:rPr lang="en-US" sz="4000" b="1" dirty="0" smtClean="0">
                <a:solidFill>
                  <a:srgbClr val="FF0000"/>
                </a:solidFill>
              </a:rPr>
              <a:t>Beam @ T9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4252" y="1066768"/>
            <a:ext cx="1152334" cy="362558"/>
          </a:xfrm>
          <a:prstGeom prst="rect">
            <a:avLst/>
          </a:prstGeom>
          <a:solidFill>
            <a:srgbClr val="DA06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458" y="3039210"/>
            <a:ext cx="2199607" cy="497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4252" y="3598910"/>
            <a:ext cx="1152334" cy="425958"/>
          </a:xfrm>
          <a:prstGeom prst="rect">
            <a:avLst/>
          </a:prstGeom>
          <a:solidFill>
            <a:srgbClr val="3585F9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17159" y="1818189"/>
            <a:ext cx="1556205" cy="413651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4804" y="842028"/>
            <a:ext cx="0" cy="5442572"/>
          </a:xfrm>
          <a:prstGeom prst="straightConnector1">
            <a:avLst/>
          </a:prstGeom>
          <a:ln w="101600"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53" y="1010636"/>
            <a:ext cx="2148367" cy="457969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DA06DA"/>
                </a:solidFill>
              </a:rPr>
              <a:t>Wire Chambers</a:t>
            </a:r>
            <a:endParaRPr lang="en-US" sz="2400" b="1" baseline="30000" dirty="0">
              <a:solidFill>
                <a:srgbClr val="DA06D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5884" y="3356673"/>
            <a:ext cx="1356083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pPr algn="r"/>
            <a:r>
              <a:rPr lang="en-US" sz="2400" b="1" dirty="0" smtClean="0"/>
              <a:t> Lead</a:t>
            </a:r>
            <a:endParaRPr lang="en-US" sz="2400" b="1" dirty="0"/>
          </a:p>
          <a:p>
            <a:pPr algn="r"/>
            <a:r>
              <a:rPr lang="en-US" sz="2400" b="1" dirty="0"/>
              <a:t>Absorber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027" y="3116148"/>
            <a:ext cx="172736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3585F9"/>
                </a:solidFill>
              </a:rPr>
              <a:t>Cd </a:t>
            </a:r>
            <a:r>
              <a:rPr lang="en-US" sz="2400" b="1" dirty="0" err="1" smtClean="0">
                <a:solidFill>
                  <a:srgbClr val="3585F9"/>
                </a:solidFill>
              </a:rPr>
              <a:t>Te</a:t>
            </a:r>
            <a:r>
              <a:rPr lang="en-US" sz="2400" b="1" dirty="0" smtClean="0">
                <a:solidFill>
                  <a:srgbClr val="3585F9"/>
                </a:solidFill>
              </a:rPr>
              <a:t> Sensor</a:t>
            </a:r>
            <a:endParaRPr lang="en-US" sz="2400" b="1" dirty="0">
              <a:solidFill>
                <a:srgbClr val="3585F9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223" y="1676753"/>
            <a:ext cx="1781674" cy="827301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MCP</a:t>
            </a:r>
            <a:r>
              <a:rPr lang="en-US" sz="2400" b="1" dirty="0">
                <a:solidFill>
                  <a:srgbClr val="008000"/>
                </a:solidFill>
              </a:rPr>
              <a:t>-PMT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22385" y="3714465"/>
            <a:ext cx="1021248" cy="95567"/>
          </a:xfrm>
          <a:prstGeom prst="straightConnector1">
            <a:avLst/>
          </a:prstGeom>
          <a:ln w="38100">
            <a:solidFill>
              <a:srgbClr val="3585F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354428" y="3356674"/>
            <a:ext cx="1092226" cy="357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36615" y="2068681"/>
            <a:ext cx="576088" cy="1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59001" y="2436817"/>
            <a:ext cx="282919" cy="16557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50056" y="1909841"/>
            <a:ext cx="1557159" cy="1196633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1c</a:t>
            </a:r>
            <a:r>
              <a:rPr lang="en-US" sz="2400" b="1" dirty="0" smtClean="0">
                <a:solidFill>
                  <a:srgbClr val="FF6600"/>
                </a:solidFill>
              </a:rPr>
              <a:t>m x 1cm</a:t>
            </a: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Scintillator</a:t>
            </a: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Trigger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364880" y="2508158"/>
            <a:ext cx="1385176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2619" y="4895970"/>
            <a:ext cx="2207407" cy="827301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008000"/>
                </a:solidFill>
              </a:rPr>
              <a:t>MCP</a:t>
            </a:r>
            <a:r>
              <a:rPr lang="en-US" sz="2400" b="1" dirty="0">
                <a:solidFill>
                  <a:srgbClr val="008000"/>
                </a:solidFill>
              </a:rPr>
              <a:t>-</a:t>
            </a:r>
            <a:r>
              <a:rPr lang="en-US" sz="2400" b="1" dirty="0" smtClean="0">
                <a:solidFill>
                  <a:srgbClr val="008000"/>
                </a:solidFill>
              </a:rPr>
              <a:t>PMT</a:t>
            </a:r>
            <a:endParaRPr lang="en-US" sz="2400" b="1" i="1" baseline="-25000" dirty="0">
              <a:solidFill>
                <a:srgbClr val="FF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 for Electron ID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873364" y="5132424"/>
            <a:ext cx="876693" cy="91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3410" y="4454287"/>
            <a:ext cx="1781674" cy="457969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smtClean="0"/>
              <a:t>LYSO </a:t>
            </a:r>
            <a:r>
              <a:rPr lang="en-US" sz="2400" b="1" dirty="0" smtClean="0"/>
              <a:t>crystal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88898" y="4709458"/>
            <a:ext cx="782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9</cp:revision>
  <dcterms:created xsi:type="dcterms:W3CDTF">2015-12-20T18:53:21Z</dcterms:created>
  <dcterms:modified xsi:type="dcterms:W3CDTF">2016-11-18T16:53:16Z</dcterms:modified>
</cp:coreProperties>
</file>