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56" y="-112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1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1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4"/>
            <a:ext cx="5440680" cy="140017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432772"/>
            <a:ext cx="2828131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029883"/>
            <a:ext cx="2828131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2"/>
            <a:ext cx="2829243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3"/>
            <a:ext cx="2829243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54846"/>
            <a:ext cx="2105819" cy="108458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9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339429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2"/>
            <a:ext cx="3840480" cy="5289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5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7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3"/>
            <a:ext cx="5760720" cy="4224232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6"/>
            <a:ext cx="20269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6505" y="57132"/>
            <a:ext cx="4962216" cy="704190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Electron Beam @ H2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4252" y="1066768"/>
            <a:ext cx="1152334" cy="362558"/>
          </a:xfrm>
          <a:prstGeom prst="rect">
            <a:avLst/>
          </a:prstGeom>
          <a:solidFill>
            <a:srgbClr val="DA06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458" y="2777350"/>
            <a:ext cx="2199607" cy="497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4252" y="3337050"/>
            <a:ext cx="1152334" cy="425958"/>
          </a:xfrm>
          <a:prstGeom prst="rect">
            <a:avLst/>
          </a:prstGeom>
          <a:solidFill>
            <a:srgbClr val="3585F9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17159" y="4431178"/>
            <a:ext cx="1556205" cy="641844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4804" y="842028"/>
            <a:ext cx="10458" cy="5145311"/>
          </a:xfrm>
          <a:prstGeom prst="straightConnector1">
            <a:avLst/>
          </a:prstGeom>
          <a:ln w="101600"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53" y="1010636"/>
            <a:ext cx="2148367" cy="457969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DA06DA"/>
                </a:solidFill>
              </a:rPr>
              <a:t>Wire Chambers</a:t>
            </a:r>
            <a:endParaRPr lang="en-US" sz="2400" b="1" baseline="30000" dirty="0">
              <a:solidFill>
                <a:srgbClr val="DA06D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1561" y="3173168"/>
            <a:ext cx="1356083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/>
              <a:t>Tungsten</a:t>
            </a:r>
          </a:p>
          <a:p>
            <a:r>
              <a:rPr lang="en-US" sz="2400" b="1" dirty="0"/>
              <a:t>Absorber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97" y="3953315"/>
            <a:ext cx="172736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3585F9"/>
                </a:solidFill>
              </a:rPr>
              <a:t>Cd </a:t>
            </a:r>
            <a:r>
              <a:rPr lang="en-US" sz="2400" b="1" dirty="0" err="1" smtClean="0">
                <a:solidFill>
                  <a:srgbClr val="3585F9"/>
                </a:solidFill>
              </a:rPr>
              <a:t>Te</a:t>
            </a:r>
            <a:r>
              <a:rPr lang="en-US" sz="2400" b="1" dirty="0" smtClean="0">
                <a:solidFill>
                  <a:srgbClr val="3585F9"/>
                </a:solidFill>
              </a:rPr>
              <a:t> Sensor</a:t>
            </a:r>
            <a:endParaRPr lang="en-US" sz="2400" b="1" dirty="0">
              <a:solidFill>
                <a:srgbClr val="3585F9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126" y="5100056"/>
            <a:ext cx="178167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Photek</a:t>
            </a:r>
            <a:r>
              <a:rPr lang="en-US" sz="2400" b="1" dirty="0">
                <a:solidFill>
                  <a:srgbClr val="008000"/>
                </a:solidFill>
              </a:rPr>
              <a:t> 240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MCP-PMT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924779" y="3586819"/>
            <a:ext cx="1392380" cy="366496"/>
          </a:xfrm>
          <a:prstGeom prst="straightConnector1">
            <a:avLst/>
          </a:prstGeom>
          <a:ln w="38100">
            <a:solidFill>
              <a:srgbClr val="3585F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354429" y="3033236"/>
            <a:ext cx="1054594" cy="13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047385" y="4842906"/>
            <a:ext cx="571741" cy="36287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1884" y="1572679"/>
            <a:ext cx="549903" cy="36255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71897" y="1103762"/>
            <a:ext cx="2128903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4 cm x 4 cm</a:t>
            </a: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Scintillator</a:t>
            </a:r>
            <a:endParaRPr lang="en-US" sz="2400" b="1" dirty="0" smtClean="0">
              <a:solidFill>
                <a:srgbClr val="FF66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Trigger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11381" y="1702079"/>
            <a:ext cx="1001118" cy="128232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7</cp:revision>
  <dcterms:created xsi:type="dcterms:W3CDTF">2015-12-20T18:53:21Z</dcterms:created>
  <dcterms:modified xsi:type="dcterms:W3CDTF">2016-12-03T14:00:09Z</dcterms:modified>
</cp:coreProperties>
</file>