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4236-100E-48D4-8F19-F6F4C521F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60B41-F7B6-44E6-9543-ECC1505D0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9620-DFC2-4457-BFCF-18D03145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CCEE3-A0CC-42EB-B009-C20EC517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E489-80FF-4DA3-B1E9-9966B898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8AFB-1D4E-4ACB-95E0-62C268DB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37BA2-05CB-44B7-A2DA-9FAEE0E09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CF2A-D456-42FC-9DA7-ED459B4D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F7E0-1930-4887-A777-10518BEA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6D0C-FDD6-4CFC-9B63-1D412150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A2AD4-DEC1-4CCD-B899-4144A0B94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DD56C-58A8-43BB-AED3-C28D5D0A7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9AAB-D437-43FA-A92B-3D6DD44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DF2F9-EDFF-4C85-B7AA-B69DCD55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0616D-692D-4B7A-8D5C-130B004C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9857-812A-4169-90BA-BE33C3CF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41D2-6C9D-4588-B08F-02CD2BD6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F44E-F5DF-4D46-AB97-8345C2FC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AB06-2AF3-48B1-8FFA-DCD28ED0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6FFAF-6739-4473-BCA7-F7CCB255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8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CD47-EF5D-4743-8454-D2D96A9D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1709A-CBB5-4442-ACBF-7DFF0D58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838E-299D-49C3-980E-0AE65A07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ECD7-1D80-42DF-8255-81FB4028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FD0E-FA23-4E8F-8B8F-D32D242B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CFAE-2A74-4226-AA39-470F20A1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28A7-8D56-4802-AE48-5D66B08FA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862CA-6FD7-4B4C-B2EA-50397B34C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DD7E7-C27A-4328-BACF-F5899043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AEFF7-88B5-4805-9CB1-153BBA19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DBB0-8820-4429-9B60-D69918BE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10A3-7289-458A-8389-A8F25C99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87A2-A201-47AD-BD7E-96FFE8DFF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8CA7-1A43-4C03-B23D-4802F38C4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F433-8D2B-4C26-92F2-A01A4D867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8F660-F474-433F-9E78-F0405296B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85AC0-5292-441B-B611-1B4E90D2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AD1A4-ECD3-41CE-B7EF-FB86AEB8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B7F3A-2A07-4259-80FD-F8B31EDE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D4AB-A243-44BA-8E3B-7214CCB6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F8D74-5608-4D24-9F31-4E7B9B69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47222-0F70-42EA-9BEA-0497F195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6ED27-79DA-4CC1-A86C-7B275E02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9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7FA0A-87D9-4547-A24E-8C63CAA5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87B10-E909-4884-A2AB-A0C0EADB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5B626-30D9-4F82-B8C1-5DA8168F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2084-74C0-447C-B992-8EED6D0C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6E942-393B-4722-A90A-02D23E9F6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1A7CE-690D-498F-87F0-DC8C76F7B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710B9-9E20-4D5A-85EC-EC3A57DC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195C-B0A6-4436-A141-B7168A67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D665E-D24F-4629-B876-8229665A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2425-B6F2-414C-8E61-21DAB52D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F1E01-F379-4936-8A19-2857D0473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D17AA-1599-4613-9AC9-4A8B2BC85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84E6-CB74-4387-AEE4-B18B6E11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89EA-0F50-43D2-B226-0B35F9A0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DF89-4E3E-488E-ABD7-9085D925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8C949-56BC-463F-A990-ABADFA1C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DC05-2ED2-4EE4-B62D-BC2019DB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9FB39-0E86-4398-A940-04E7B2B2F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46C0-639E-40E6-ABCC-3672F66DD50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F37B3-CCEE-49A7-8469-8877E7866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0E2A-1AF0-44CC-B55D-744DCF5C8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1F8B0-4718-4FD7-A7FE-2DDF19F02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alterat.github.io/dendr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222-6B56-4DFC-BFF5-8A561E658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Dendrite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2F72-0C2D-42A8-A014-4F6938DFC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the bridge between synapses. </a:t>
            </a:r>
          </a:p>
        </p:txBody>
      </p:sp>
    </p:spTree>
    <p:extLst>
      <p:ext uri="{BB962C8B-B14F-4D97-AF65-F5344CB8AC3E}">
        <p14:creationId xmlns:p14="http://schemas.microsoft.com/office/powerpoint/2010/main" val="415030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654F0A-25AA-47C2-8CF1-4406725B8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Dendrite provides an accessible way to learn new information in the method of your choosing.  Pick from a series of time tested memorization methods and practices, to begin your journey of expandable knowledge.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277BFC-F056-4F61-91B8-650D442E1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52F9-7538-4333-907C-9A5EEDFA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BDC9-1325-4B75-BB5B-2B0380B4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Description: The word of the day application helps a wide variety of individuals learn in a more personal manner.  Retention of information can be difficult for many people, but this does not mean there is a physical flaw or lack of work ethic.  By using Dendrite we can cultivate our educational process, by having the correct tools in our tool bag.</a:t>
            </a:r>
          </a:p>
          <a:p>
            <a:endParaRPr lang="en-US" dirty="0"/>
          </a:p>
          <a:p>
            <a:r>
              <a:rPr lang="en-US" dirty="0"/>
              <a:t>Motivation for development?: Bootcamps are a melting pot of ages, life experiences, and educational levels.  Working through a group challenge brings the need for productive educational tools.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588A-AC6E-4E22-A742-B5D68BA7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A04D-7E71-44EC-8238-FFACA2DE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uses: HTML, CSS, JavaScript, </a:t>
            </a:r>
            <a:r>
              <a:rPr lang="en-US" dirty="0" err="1"/>
              <a:t>Jquery</a:t>
            </a:r>
            <a:r>
              <a:rPr lang="en-US" dirty="0"/>
              <a:t>, </a:t>
            </a:r>
            <a:r>
              <a:rPr lang="en-US" dirty="0" err="1"/>
              <a:t>Bulma</a:t>
            </a:r>
            <a:r>
              <a:rPr lang="en-US" dirty="0"/>
              <a:t> (CSS framework)</a:t>
            </a:r>
          </a:p>
          <a:p>
            <a:r>
              <a:rPr lang="en-US" dirty="0"/>
              <a:t>Breakdown of tasks and roles: As a team we talked through and developed the concept.  Taking on design tasks and learning </a:t>
            </a:r>
            <a:r>
              <a:rPr lang="en-US" dirty="0" err="1"/>
              <a:t>Bulma</a:t>
            </a:r>
            <a:r>
              <a:rPr lang="en-US" dirty="0"/>
              <a:t> as a group.  Julian led the team in functionality with his knowledge of JavaScript.  </a:t>
            </a:r>
          </a:p>
          <a:p>
            <a:r>
              <a:rPr lang="en-US" dirty="0"/>
              <a:t>Challenges: Individual work schedules.  Different skill levels, </a:t>
            </a:r>
            <a:r>
              <a:rPr lang="en-US" dirty="0" err="1"/>
              <a:t>Covid</a:t>
            </a:r>
            <a:r>
              <a:rPr lang="en-US" dirty="0"/>
              <a:t>!</a:t>
            </a:r>
          </a:p>
          <a:p>
            <a:r>
              <a:rPr lang="en-US" dirty="0"/>
              <a:t>Successes: Being able to learn an unfamiliar framework, working as a team, and having a product to be proud of.  </a:t>
            </a:r>
          </a:p>
        </p:txBody>
      </p:sp>
    </p:spTree>
    <p:extLst>
      <p:ext uri="{BB962C8B-B14F-4D97-AF65-F5344CB8AC3E}">
        <p14:creationId xmlns:p14="http://schemas.microsoft.com/office/powerpoint/2010/main" val="127679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429FC-58E1-49C7-950A-DCEA13CB1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83C76C-3F2F-43C1-83AD-352392733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96B3-DCC3-4C20-8BDF-71285936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BF80-CEB9-4B57-B6DA-D7A96911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could potentially be developed to have more diverse functionality.  The random educational topics, as well as, the learning methods could always be expanded.  A challenge section could be provided to test the retention of the information selected on a daily level.  </a:t>
            </a:r>
          </a:p>
        </p:txBody>
      </p:sp>
    </p:spTree>
    <p:extLst>
      <p:ext uri="{BB962C8B-B14F-4D97-AF65-F5344CB8AC3E}">
        <p14:creationId xmlns:p14="http://schemas.microsoft.com/office/powerpoint/2010/main" val="3013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74AD-DE33-4B72-B89E-13D09134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F7B6-3046-4F3B-8F07-0E3AA823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: 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https://calterat.github.io/dendrite/</a:t>
            </a:r>
            <a:endParaRPr lang="en-US" dirty="0"/>
          </a:p>
          <a:p>
            <a:r>
              <a:rPr lang="en-US" dirty="0"/>
              <a:t>GitHub repo: https://github.com/Calterat/dendrite</a:t>
            </a:r>
          </a:p>
        </p:txBody>
      </p:sp>
    </p:spTree>
    <p:extLst>
      <p:ext uri="{BB962C8B-B14F-4D97-AF65-F5344CB8AC3E}">
        <p14:creationId xmlns:p14="http://schemas.microsoft.com/office/powerpoint/2010/main" val="126241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Slack-Lato</vt:lpstr>
      <vt:lpstr>Office Theme</vt:lpstr>
      <vt:lpstr>Dendrite</vt:lpstr>
      <vt:lpstr>Dendrite provides an accessible way to learn new information in the method of your choosing.  Pick from a series of time tested memorization methods and practices, to begin your journey of expandable knowledge.  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Julian Gillis</dc:creator>
  <cp:lastModifiedBy>Ethan Dodgen</cp:lastModifiedBy>
  <cp:revision>12</cp:revision>
  <dcterms:created xsi:type="dcterms:W3CDTF">2020-11-18T02:22:48Z</dcterms:created>
  <dcterms:modified xsi:type="dcterms:W3CDTF">2020-11-20T00:34:24Z</dcterms:modified>
</cp:coreProperties>
</file>