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6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C4236-100E-48D4-8F19-F6F4C521FD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B60B41-F7B6-44E6-9543-ECC1505D0C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179620-DFC2-4457-BFCF-18D03145F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C46C0-639E-40E6-ABCC-3672F66DD509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5CCEE3-A0CC-42EB-B009-C20EC5177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7CE489-80FF-4DA3-B1E9-9966B8984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1F8B0-4718-4FD7-A7FE-2DDF19F02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919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08AFB-1D4E-4ACB-95E0-62C268DBE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937BA2-05CB-44B7-A2DA-9FAEE0E090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04CF2A-D456-42FC-9DA7-ED459B4D8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C46C0-639E-40E6-ABCC-3672F66DD509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02F7E0-1930-4887-A777-10518BEAF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46D0C-FDD6-4CFC-9B63-1D412150B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1F8B0-4718-4FD7-A7FE-2DDF19F02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255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3A2AD4-DEC1-4CCD-B899-4144A0B94E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7DD56C-58A8-43BB-AED3-C28D5D0A77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A29AAB-D437-43FA-A92B-3D6DD4420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C46C0-639E-40E6-ABCC-3672F66DD509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9DF2F9-EDFF-4C85-B7AA-B69DCD552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D0616D-692D-4B7A-8D5C-130B004CB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1F8B0-4718-4FD7-A7FE-2DDF19F02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444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99857-812A-4169-90BA-BE33C3CF2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8941D2-6C9D-4588-B08F-02CD2BD6DB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0AF44E-F5DF-4D46-AB97-8345C2FC9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C46C0-639E-40E6-ABCC-3672F66DD509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40AB06-2AF3-48B1-8FFA-DCD28ED05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06FFAF-6739-4473-BCA7-F7CCB255E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1F8B0-4718-4FD7-A7FE-2DDF19F02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83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2CD47-EF5D-4743-8454-D2D96A9D3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E1709A-CBB5-4442-ACBF-7DFF0D58E7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4E838E-299D-49C3-980E-0AE65A07D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C46C0-639E-40E6-ABCC-3672F66DD509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E7ECD7-1D80-42DF-8255-81FB40285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58FD0E-FA23-4E8F-8B8F-D32D242BB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1F8B0-4718-4FD7-A7FE-2DDF19F02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994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CCFAE-2A74-4226-AA39-470F20A18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4828A7-8D56-4802-AE48-5D66B08FA8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A862CA-6FD7-4B4C-B2EA-50397B34CE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1DD7E7-C27A-4328-BACF-F58990431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C46C0-639E-40E6-ABCC-3672F66DD509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7AEFF7-88B5-4805-9CB1-153BBA197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1CDBB0-8820-4429-9B60-D69918BEA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1F8B0-4718-4FD7-A7FE-2DDF19F02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947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810A3-7289-458A-8389-A8F25C997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987A2-A201-47AD-BD7E-96FFE8DFF7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548CA7-1A43-4C03-B23D-4802F38C49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BCF433-8D2B-4C26-92F2-A01A4D867B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C8F660-F474-433F-9E78-F0405296B9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C85AC0-5292-441B-B611-1B4E90D2F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C46C0-639E-40E6-ABCC-3672F66DD509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8AD1A4-ECD3-41CE-B7EF-FB86AEB8F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6B7F3A-2A07-4259-80FD-F8B31EDE1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1F8B0-4718-4FD7-A7FE-2DDF19F02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341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FD4AB-A243-44BA-8E3B-7214CCB69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0F8D74-5608-4D24-9F31-4E7B9B69B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C46C0-639E-40E6-ABCC-3672F66DD509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447222-0F70-42EA-9BEA-0497F195F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B6ED27-79DA-4CC1-A86C-7B275E024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1F8B0-4718-4FD7-A7FE-2DDF19F02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798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57FA0A-87D9-4547-A24E-8C63CAA5D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C46C0-639E-40E6-ABCC-3672F66DD509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B87B10-E909-4884-A2AB-A0C0EADB9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75B626-30D9-4F82-B8C1-5DA8168F7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1F8B0-4718-4FD7-A7FE-2DDF19F02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392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72084-74C0-447C-B992-8EED6D0C7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6E942-393B-4722-A90A-02D23E9F61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21A7CE-690D-498F-87F0-DC8C76F7BD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6710B9-9E20-4D5A-85EC-EC3A57DC3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C46C0-639E-40E6-ABCC-3672F66DD509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12195C-B0A6-4436-A141-B7168A677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ED665E-D24F-4629-B876-8229665A1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1F8B0-4718-4FD7-A7FE-2DDF19F02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199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62425-B6F2-414C-8E61-21DAB52DB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1F1E01-F379-4936-8A19-2857D04737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FD17AA-1599-4613-9AC9-4A8B2BC851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D484E6-CB74-4387-AEE4-B18B6E11A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C46C0-639E-40E6-ABCC-3672F66DD509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4989EA-0F50-43D2-B226-0B35F9A0E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DDDF89-4E3E-488E-ABD7-9085D925A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1F8B0-4718-4FD7-A7FE-2DDF19F02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385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D8C949-56BC-463F-A990-ABADFA1C0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1ADC05-2ED2-4EE4-B62D-BC2019DB9F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29FB39-0E86-4398-A940-04E7B2B2F6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8C46C0-639E-40E6-ABCC-3672F66DD509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7F37B3-CCEE-49A7-8469-8877E78662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CC0E2A-1AF0-44CC-B55D-744DCF5C8D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A1F8B0-4718-4FD7-A7FE-2DDF19F02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101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38222-6B56-4DFC-BFF5-8A561E6580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Word of the Day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662F72-0C2D-42A8-A014-4F6938DFCA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305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6654F0A-25AA-47C2-8CF1-4406725B88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1400" dirty="0"/>
              <a:t>Word of the day provides an accessible way to learn new information in the method of your choosing.  Pick from a series of time tested memorization methods and practices, to begin your journey of expandable knowledge.  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B277BFC-F056-4F61-91B8-650D442E1D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947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E52F9-7538-4333-907C-9A5EEDFA0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50BDC9-1325-4B75-BB5B-2B0380B4C4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Description: The word of the day application helps a wide variety of individuals learn in a more personal manner.  Retention of information can be difficult for many people, but this does not mean there is a physical flaw or lack of work ethic.  By using “Word of the Day,” we can cultivate our educational process, by having the correct tools in our tool bag.</a:t>
            </a:r>
          </a:p>
          <a:p>
            <a:endParaRPr lang="en-US" dirty="0"/>
          </a:p>
          <a:p>
            <a:r>
              <a:rPr lang="en-US" dirty="0"/>
              <a:t>Motivation for development?: Bootcamps are a melting pot of ages, life experiences, and educational levels.  Working through a group challenge brings the need for productive educational tools.</a:t>
            </a:r>
          </a:p>
          <a:p>
            <a:endParaRPr lang="en-US" dirty="0"/>
          </a:p>
          <a:p>
            <a:r>
              <a:rPr lang="en-US" dirty="0"/>
              <a:t>User story: (probably will just leave this one out)</a:t>
            </a:r>
          </a:p>
        </p:txBody>
      </p:sp>
    </p:spTree>
    <p:extLst>
      <p:ext uri="{BB962C8B-B14F-4D97-AF65-F5344CB8AC3E}">
        <p14:creationId xmlns:p14="http://schemas.microsoft.com/office/powerpoint/2010/main" val="864556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9588A-AC6E-4E22-A742-B5D68BA7F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34A04D-7E71-44EC-8238-FFACA2DE97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Technologies uses: HTML, CSS, JavaScript, </a:t>
            </a:r>
            <a:r>
              <a:rPr lang="en-US" dirty="0" err="1"/>
              <a:t>Bulma</a:t>
            </a:r>
            <a:r>
              <a:rPr lang="en-US" dirty="0"/>
              <a:t> (CSS framework)</a:t>
            </a:r>
          </a:p>
          <a:p>
            <a:r>
              <a:rPr lang="en-US" dirty="0"/>
              <a:t>Breakdown of tasks and roles: As a team we talked through the and developed the concept.  Taking on design tasks and learning </a:t>
            </a:r>
            <a:r>
              <a:rPr lang="en-US" dirty="0" err="1"/>
              <a:t>Bulma</a:t>
            </a:r>
            <a:r>
              <a:rPr lang="en-US" dirty="0"/>
              <a:t> as a group.  Julian led the team in functionality with his knowledge of JavaScript.  </a:t>
            </a:r>
          </a:p>
          <a:p>
            <a:r>
              <a:rPr lang="en-US" dirty="0"/>
              <a:t>Challenges: Individual work schedules.  Different skill levels, </a:t>
            </a:r>
            <a:r>
              <a:rPr lang="en-US" dirty="0" err="1"/>
              <a:t>Covid</a:t>
            </a:r>
            <a:r>
              <a:rPr lang="en-US" dirty="0"/>
              <a:t>!</a:t>
            </a:r>
          </a:p>
          <a:p>
            <a:r>
              <a:rPr lang="en-US" dirty="0"/>
              <a:t>Successes: Being able to learn an unfamiliar framework, working as a team, and having a product to be proud of.  </a:t>
            </a:r>
          </a:p>
        </p:txBody>
      </p:sp>
    </p:spTree>
    <p:extLst>
      <p:ext uri="{BB962C8B-B14F-4D97-AF65-F5344CB8AC3E}">
        <p14:creationId xmlns:p14="http://schemas.microsoft.com/office/powerpoint/2010/main" val="1276793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FF429FC-58E1-49C7-950A-DCEA13CB1E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983C76C-3F2F-43C1-83AD-352392733E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4425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996B3-DCC3-4C20-8BDF-71285936C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Directions for Future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4CBF80-CEB9-4B57-B6DA-D7A9691128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application could potentially be developed to have more diverse functionality.  The random educational topics, as well as, the learning methods could always be expanded.  A challenge section could be provided to test the retention of the information selected on a daily level.  </a:t>
            </a:r>
          </a:p>
        </p:txBody>
      </p:sp>
    </p:spTree>
    <p:extLst>
      <p:ext uri="{BB962C8B-B14F-4D97-AF65-F5344CB8AC3E}">
        <p14:creationId xmlns:p14="http://schemas.microsoft.com/office/powerpoint/2010/main" val="301379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574AD-DE33-4B72-B89E-13D091341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4F7B6-3046-4F3B-8F07-0E3AA823AA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Deployed</a:t>
            </a:r>
          </a:p>
          <a:p>
            <a:r>
              <a:rPr lang="en-US"/>
              <a:t>GitHub repo</a:t>
            </a:r>
          </a:p>
        </p:txBody>
      </p:sp>
    </p:spTree>
    <p:extLst>
      <p:ext uri="{BB962C8B-B14F-4D97-AF65-F5344CB8AC3E}">
        <p14:creationId xmlns:p14="http://schemas.microsoft.com/office/powerpoint/2010/main" val="12624138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309</Words>
  <Application>Microsoft Office PowerPoint</Application>
  <PresentationFormat>Widescreen</PresentationFormat>
  <Paragraphs>19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Word of the Day</vt:lpstr>
      <vt:lpstr>Word of the day provides an accessible way to learn new information in the method of your choosing.  Pick from a series of time tested memorization methods and practices, to begin your journey of expandable knowledge.  </vt:lpstr>
      <vt:lpstr>Concept</vt:lpstr>
      <vt:lpstr>Process</vt:lpstr>
      <vt:lpstr>Demo</vt:lpstr>
      <vt:lpstr>Directions for Future Development</vt:lpstr>
      <vt:lpstr>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dc:creator>Julian Gillis</dc:creator>
  <cp:lastModifiedBy>Ethan Dodgen</cp:lastModifiedBy>
  <cp:revision>6</cp:revision>
  <dcterms:created xsi:type="dcterms:W3CDTF">2020-11-18T02:22:48Z</dcterms:created>
  <dcterms:modified xsi:type="dcterms:W3CDTF">2020-11-19T14:18:01Z</dcterms:modified>
</cp:coreProperties>
</file>