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1"/>
  </p:notesMasterIdLst>
  <p:sldIdLst>
    <p:sldId id="329" r:id="rId2"/>
    <p:sldId id="331" r:id="rId3"/>
    <p:sldId id="315" r:id="rId4"/>
    <p:sldId id="256" r:id="rId5"/>
    <p:sldId id="257" r:id="rId6"/>
    <p:sldId id="258" r:id="rId7"/>
    <p:sldId id="259" r:id="rId8"/>
    <p:sldId id="316" r:id="rId9"/>
    <p:sldId id="261" r:id="rId10"/>
    <p:sldId id="262" r:id="rId11"/>
    <p:sldId id="263" r:id="rId12"/>
    <p:sldId id="264" r:id="rId13"/>
    <p:sldId id="265" r:id="rId14"/>
    <p:sldId id="317" r:id="rId15"/>
    <p:sldId id="266" r:id="rId16"/>
    <p:sldId id="267" r:id="rId17"/>
    <p:sldId id="268" r:id="rId18"/>
    <p:sldId id="269" r:id="rId19"/>
    <p:sldId id="272" r:id="rId20"/>
    <p:sldId id="270" r:id="rId21"/>
    <p:sldId id="318" r:id="rId22"/>
    <p:sldId id="274" r:id="rId23"/>
    <p:sldId id="279" r:id="rId24"/>
    <p:sldId id="275" r:id="rId25"/>
    <p:sldId id="280" r:id="rId26"/>
    <p:sldId id="276" r:id="rId27"/>
    <p:sldId id="281" r:id="rId28"/>
    <p:sldId id="277" r:id="rId29"/>
    <p:sldId id="319" r:id="rId30"/>
    <p:sldId id="283" r:id="rId31"/>
    <p:sldId id="284" r:id="rId32"/>
    <p:sldId id="288" r:id="rId33"/>
    <p:sldId id="285" r:id="rId34"/>
    <p:sldId id="289" r:id="rId35"/>
    <p:sldId id="287" r:id="rId36"/>
    <p:sldId id="320" r:id="rId37"/>
    <p:sldId id="291" r:id="rId38"/>
    <p:sldId id="296" r:id="rId39"/>
    <p:sldId id="292" r:id="rId40"/>
    <p:sldId id="297" r:id="rId41"/>
    <p:sldId id="293" r:id="rId42"/>
    <p:sldId id="298" r:id="rId43"/>
    <p:sldId id="295" r:id="rId44"/>
    <p:sldId id="299" r:id="rId45"/>
    <p:sldId id="321" r:id="rId46"/>
    <p:sldId id="301" r:id="rId47"/>
    <p:sldId id="302" r:id="rId48"/>
    <p:sldId id="303" r:id="rId49"/>
    <p:sldId id="304" r:id="rId50"/>
    <p:sldId id="322" r:id="rId51"/>
    <p:sldId id="306" r:id="rId52"/>
    <p:sldId id="311" r:id="rId53"/>
    <p:sldId id="307" r:id="rId54"/>
    <p:sldId id="312" r:id="rId55"/>
    <p:sldId id="308" r:id="rId56"/>
    <p:sldId id="313" r:id="rId57"/>
    <p:sldId id="309" r:id="rId58"/>
    <p:sldId id="314" r:id="rId59"/>
    <p:sldId id="330" r:id="rId6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D95084A-093F-4168-B89D-D686087D13F5}" v="205" dt="2025-04-02T15:23:35.62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27" autoAdjust="0"/>
    <p:restoredTop sz="95033" autoAdjust="0"/>
  </p:normalViewPr>
  <p:slideViewPr>
    <p:cSldViewPr snapToGrid="0" snapToObjects="1">
      <p:cViewPr varScale="1">
        <p:scale>
          <a:sx n="70" d="100"/>
          <a:sy n="70" d="100"/>
        </p:scale>
        <p:origin x="2074" y="2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microsoft.com/office/2016/11/relationships/changesInfo" Target="changesInfos/changesInfo1.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uigi La Spada" userId="831019729da89562" providerId="LiveId" clId="{1D95084A-093F-4168-B89D-D686087D13F5}"/>
    <pc:docChg chg="undo redo custSel addSld delSld modSld sldOrd">
      <pc:chgData name="Luigi La Spada" userId="831019729da89562" providerId="LiveId" clId="{1D95084A-093F-4168-B89D-D686087D13F5}" dt="2025-04-02T15:24:36.410" v="1421"/>
      <pc:docMkLst>
        <pc:docMk/>
      </pc:docMkLst>
      <pc:sldChg chg="addSp modSp mod">
        <pc:chgData name="Luigi La Spada" userId="831019729da89562" providerId="LiveId" clId="{1D95084A-093F-4168-B89D-D686087D13F5}" dt="2025-04-02T15:11:46.099" v="1315"/>
        <pc:sldMkLst>
          <pc:docMk/>
          <pc:sldMk cId="0" sldId="256"/>
        </pc:sldMkLst>
        <pc:spChg chg="mod">
          <ac:chgData name="Luigi La Spada" userId="831019729da89562" providerId="LiveId" clId="{1D95084A-093F-4168-B89D-D686087D13F5}" dt="2025-04-02T08:04:24.243" v="945" actId="2711"/>
          <ac:spMkLst>
            <pc:docMk/>
            <pc:sldMk cId="0" sldId="256"/>
            <ac:spMk id="2" creationId="{00000000-0000-0000-0000-000000000000}"/>
          </ac:spMkLst>
        </pc:spChg>
        <pc:spChg chg="mod">
          <ac:chgData name="Luigi La Spada" userId="831019729da89562" providerId="LiveId" clId="{1D95084A-093F-4168-B89D-D686087D13F5}" dt="2025-04-02T08:04:58.740" v="948" actId="20577"/>
          <ac:spMkLst>
            <pc:docMk/>
            <pc:sldMk cId="0" sldId="256"/>
            <ac:spMk id="3" creationId="{00000000-0000-0000-0000-000000000000}"/>
          </ac:spMkLst>
        </pc:spChg>
        <pc:picChg chg="add mod">
          <ac:chgData name="Luigi La Spada" userId="831019729da89562" providerId="LiveId" clId="{1D95084A-093F-4168-B89D-D686087D13F5}" dt="2025-04-02T15:11:46.099" v="1315"/>
          <ac:picMkLst>
            <pc:docMk/>
            <pc:sldMk cId="0" sldId="256"/>
            <ac:picMk id="4" creationId="{20938CA4-FEBE-68EE-905F-443435155F70}"/>
          </ac:picMkLst>
        </pc:picChg>
        <pc:picChg chg="add mod">
          <ac:chgData name="Luigi La Spada" userId="831019729da89562" providerId="LiveId" clId="{1D95084A-093F-4168-B89D-D686087D13F5}" dt="2025-04-02T15:11:46.099" v="1315"/>
          <ac:picMkLst>
            <pc:docMk/>
            <pc:sldMk cId="0" sldId="256"/>
            <ac:picMk id="5" creationId="{7EB25A75-50B9-B841-9A6D-D8EFC760E6BE}"/>
          </ac:picMkLst>
        </pc:picChg>
      </pc:sldChg>
      <pc:sldChg chg="addSp modSp mod">
        <pc:chgData name="Luigi La Spada" userId="831019729da89562" providerId="LiveId" clId="{1D95084A-093F-4168-B89D-D686087D13F5}" dt="2025-04-02T15:11:51.619" v="1316"/>
        <pc:sldMkLst>
          <pc:docMk/>
          <pc:sldMk cId="0" sldId="257"/>
        </pc:sldMkLst>
        <pc:spChg chg="mod">
          <ac:chgData name="Luigi La Spada" userId="831019729da89562" providerId="LiveId" clId="{1D95084A-093F-4168-B89D-D686087D13F5}" dt="2025-04-02T08:05:19.047" v="950" actId="255"/>
          <ac:spMkLst>
            <pc:docMk/>
            <pc:sldMk cId="0" sldId="257"/>
            <ac:spMk id="2" creationId="{00000000-0000-0000-0000-000000000000}"/>
          </ac:spMkLst>
        </pc:spChg>
        <pc:spChg chg="mod">
          <ac:chgData name="Luigi La Spada" userId="831019729da89562" providerId="LiveId" clId="{1D95084A-093F-4168-B89D-D686087D13F5}" dt="2025-04-02T08:06:27.592" v="970" actId="20577"/>
          <ac:spMkLst>
            <pc:docMk/>
            <pc:sldMk cId="0" sldId="257"/>
            <ac:spMk id="3" creationId="{00000000-0000-0000-0000-000000000000}"/>
          </ac:spMkLst>
        </pc:spChg>
        <pc:picChg chg="add mod">
          <ac:chgData name="Luigi La Spada" userId="831019729da89562" providerId="LiveId" clId="{1D95084A-093F-4168-B89D-D686087D13F5}" dt="2025-04-02T15:11:51.619" v="1316"/>
          <ac:picMkLst>
            <pc:docMk/>
            <pc:sldMk cId="0" sldId="257"/>
            <ac:picMk id="4" creationId="{161490B2-327E-63E4-6FD8-4D12779938D4}"/>
          </ac:picMkLst>
        </pc:picChg>
        <pc:picChg chg="add mod">
          <ac:chgData name="Luigi La Spada" userId="831019729da89562" providerId="LiveId" clId="{1D95084A-093F-4168-B89D-D686087D13F5}" dt="2025-04-02T15:11:51.619" v="1316"/>
          <ac:picMkLst>
            <pc:docMk/>
            <pc:sldMk cId="0" sldId="257"/>
            <ac:picMk id="5" creationId="{047B89DA-CFD9-BDBA-F63A-309469B1DB88}"/>
          </ac:picMkLst>
        </pc:picChg>
      </pc:sldChg>
      <pc:sldChg chg="addSp modSp mod">
        <pc:chgData name="Luigi La Spada" userId="831019729da89562" providerId="LiveId" clId="{1D95084A-093F-4168-B89D-D686087D13F5}" dt="2025-04-02T15:11:53.762" v="1317"/>
        <pc:sldMkLst>
          <pc:docMk/>
          <pc:sldMk cId="0" sldId="258"/>
        </pc:sldMkLst>
        <pc:spChg chg="mod">
          <ac:chgData name="Luigi La Spada" userId="831019729da89562" providerId="LiveId" clId="{1D95084A-093F-4168-B89D-D686087D13F5}" dt="2025-04-02T08:06:43.176" v="973" actId="27636"/>
          <ac:spMkLst>
            <pc:docMk/>
            <pc:sldMk cId="0" sldId="258"/>
            <ac:spMk id="2" creationId="{00000000-0000-0000-0000-000000000000}"/>
          </ac:spMkLst>
        </pc:spChg>
        <pc:spChg chg="mod">
          <ac:chgData name="Luigi La Spada" userId="831019729da89562" providerId="LiveId" clId="{1D95084A-093F-4168-B89D-D686087D13F5}" dt="2025-04-02T08:06:47.824" v="974" actId="2711"/>
          <ac:spMkLst>
            <pc:docMk/>
            <pc:sldMk cId="0" sldId="258"/>
            <ac:spMk id="3" creationId="{00000000-0000-0000-0000-000000000000}"/>
          </ac:spMkLst>
        </pc:spChg>
        <pc:picChg chg="add mod">
          <ac:chgData name="Luigi La Spada" userId="831019729da89562" providerId="LiveId" clId="{1D95084A-093F-4168-B89D-D686087D13F5}" dt="2025-04-02T15:11:53.762" v="1317"/>
          <ac:picMkLst>
            <pc:docMk/>
            <pc:sldMk cId="0" sldId="258"/>
            <ac:picMk id="4" creationId="{DA1DB881-51F7-4617-660B-4D5EC8175410}"/>
          </ac:picMkLst>
        </pc:picChg>
        <pc:picChg chg="add mod">
          <ac:chgData name="Luigi La Spada" userId="831019729da89562" providerId="LiveId" clId="{1D95084A-093F-4168-B89D-D686087D13F5}" dt="2025-04-02T15:11:53.762" v="1317"/>
          <ac:picMkLst>
            <pc:docMk/>
            <pc:sldMk cId="0" sldId="258"/>
            <ac:picMk id="5" creationId="{CD83C137-B575-60C6-2435-2020B85243C1}"/>
          </ac:picMkLst>
        </pc:picChg>
      </pc:sldChg>
      <pc:sldChg chg="addSp modSp mod">
        <pc:chgData name="Luigi La Spada" userId="831019729da89562" providerId="LiveId" clId="{1D95084A-093F-4168-B89D-D686087D13F5}" dt="2025-04-02T15:11:55.920" v="1318"/>
        <pc:sldMkLst>
          <pc:docMk/>
          <pc:sldMk cId="0" sldId="259"/>
        </pc:sldMkLst>
        <pc:spChg chg="mod">
          <ac:chgData name="Luigi La Spada" userId="831019729da89562" providerId="LiveId" clId="{1D95084A-093F-4168-B89D-D686087D13F5}" dt="2025-04-02T08:07:33.907" v="975" actId="2711"/>
          <ac:spMkLst>
            <pc:docMk/>
            <pc:sldMk cId="0" sldId="259"/>
            <ac:spMk id="2" creationId="{00000000-0000-0000-0000-000000000000}"/>
          </ac:spMkLst>
        </pc:spChg>
        <pc:spChg chg="mod">
          <ac:chgData name="Luigi La Spada" userId="831019729da89562" providerId="LiveId" clId="{1D95084A-093F-4168-B89D-D686087D13F5}" dt="2025-04-02T08:08:17.702" v="980" actId="113"/>
          <ac:spMkLst>
            <pc:docMk/>
            <pc:sldMk cId="0" sldId="259"/>
            <ac:spMk id="3" creationId="{00000000-0000-0000-0000-000000000000}"/>
          </ac:spMkLst>
        </pc:spChg>
        <pc:picChg chg="add mod">
          <ac:chgData name="Luigi La Spada" userId="831019729da89562" providerId="LiveId" clId="{1D95084A-093F-4168-B89D-D686087D13F5}" dt="2025-04-02T15:11:55.920" v="1318"/>
          <ac:picMkLst>
            <pc:docMk/>
            <pc:sldMk cId="0" sldId="259"/>
            <ac:picMk id="4" creationId="{0BFA3088-5AD5-52C7-B235-15DEC69CDF78}"/>
          </ac:picMkLst>
        </pc:picChg>
        <pc:picChg chg="add mod">
          <ac:chgData name="Luigi La Spada" userId="831019729da89562" providerId="LiveId" clId="{1D95084A-093F-4168-B89D-D686087D13F5}" dt="2025-04-02T15:11:55.920" v="1318"/>
          <ac:picMkLst>
            <pc:docMk/>
            <pc:sldMk cId="0" sldId="259"/>
            <ac:picMk id="5" creationId="{595C7C32-2A9C-C134-715C-E84541DC18A6}"/>
          </ac:picMkLst>
        </pc:picChg>
      </pc:sldChg>
      <pc:sldChg chg="del">
        <pc:chgData name="Luigi La Spada" userId="831019729da89562" providerId="LiveId" clId="{1D95084A-093F-4168-B89D-D686087D13F5}" dt="2025-04-01T10:16:35.672" v="0" actId="47"/>
        <pc:sldMkLst>
          <pc:docMk/>
          <pc:sldMk cId="0" sldId="260"/>
        </pc:sldMkLst>
      </pc:sldChg>
      <pc:sldChg chg="new del">
        <pc:chgData name="Luigi La Spada" userId="831019729da89562" providerId="LiveId" clId="{1D95084A-093F-4168-B89D-D686087D13F5}" dt="2025-04-02T08:08:56.010" v="989" actId="47"/>
        <pc:sldMkLst>
          <pc:docMk/>
          <pc:sldMk cId="763758176" sldId="260"/>
        </pc:sldMkLst>
      </pc:sldChg>
      <pc:sldChg chg="addSp modSp add mod">
        <pc:chgData name="Luigi La Spada" userId="831019729da89562" providerId="LiveId" clId="{1D95084A-093F-4168-B89D-D686087D13F5}" dt="2025-04-02T15:16:06.030" v="1373" actId="20577"/>
        <pc:sldMkLst>
          <pc:docMk/>
          <pc:sldMk cId="0" sldId="261"/>
        </pc:sldMkLst>
        <pc:spChg chg="mod">
          <ac:chgData name="Luigi La Spada" userId="831019729da89562" providerId="LiveId" clId="{1D95084A-093F-4168-B89D-D686087D13F5}" dt="2025-04-02T08:09:02.568" v="990" actId="2711"/>
          <ac:spMkLst>
            <pc:docMk/>
            <pc:sldMk cId="0" sldId="261"/>
            <ac:spMk id="2" creationId="{00000000-0000-0000-0000-000000000000}"/>
          </ac:spMkLst>
        </pc:spChg>
        <pc:spChg chg="mod">
          <ac:chgData name="Luigi La Spada" userId="831019729da89562" providerId="LiveId" clId="{1D95084A-093F-4168-B89D-D686087D13F5}" dt="2025-04-02T15:16:06.030" v="1373" actId="20577"/>
          <ac:spMkLst>
            <pc:docMk/>
            <pc:sldMk cId="0" sldId="261"/>
            <ac:spMk id="3" creationId="{00000000-0000-0000-0000-000000000000}"/>
          </ac:spMkLst>
        </pc:spChg>
        <pc:picChg chg="add mod">
          <ac:chgData name="Luigi La Spada" userId="831019729da89562" providerId="LiveId" clId="{1D95084A-093F-4168-B89D-D686087D13F5}" dt="2025-04-02T15:12:00.517" v="1320"/>
          <ac:picMkLst>
            <pc:docMk/>
            <pc:sldMk cId="0" sldId="261"/>
            <ac:picMk id="4" creationId="{EFC78F9C-7CFB-3701-62E3-264D93948C35}"/>
          </ac:picMkLst>
        </pc:picChg>
        <pc:picChg chg="add mod">
          <ac:chgData name="Luigi La Spada" userId="831019729da89562" providerId="LiveId" clId="{1D95084A-093F-4168-B89D-D686087D13F5}" dt="2025-04-02T15:12:00.517" v="1320"/>
          <ac:picMkLst>
            <pc:docMk/>
            <pc:sldMk cId="0" sldId="261"/>
            <ac:picMk id="5" creationId="{6F300D90-1244-2971-E72E-D29CD632C516}"/>
          </ac:picMkLst>
        </pc:picChg>
      </pc:sldChg>
      <pc:sldChg chg="addSp modSp add mod">
        <pc:chgData name="Luigi La Spada" userId="831019729da89562" providerId="LiveId" clId="{1D95084A-093F-4168-B89D-D686087D13F5}" dt="2025-04-02T15:17:23.170" v="1381" actId="20577"/>
        <pc:sldMkLst>
          <pc:docMk/>
          <pc:sldMk cId="0" sldId="262"/>
        </pc:sldMkLst>
        <pc:spChg chg="mod">
          <ac:chgData name="Luigi La Spada" userId="831019729da89562" providerId="LiveId" clId="{1D95084A-093F-4168-B89D-D686087D13F5}" dt="2025-04-02T08:10:08.174" v="996" actId="2711"/>
          <ac:spMkLst>
            <pc:docMk/>
            <pc:sldMk cId="0" sldId="262"/>
            <ac:spMk id="2" creationId="{00000000-0000-0000-0000-000000000000}"/>
          </ac:spMkLst>
        </pc:spChg>
        <pc:spChg chg="mod">
          <ac:chgData name="Luigi La Spada" userId="831019729da89562" providerId="LiveId" clId="{1D95084A-093F-4168-B89D-D686087D13F5}" dt="2025-04-02T15:17:23.170" v="1381" actId="20577"/>
          <ac:spMkLst>
            <pc:docMk/>
            <pc:sldMk cId="0" sldId="262"/>
            <ac:spMk id="3" creationId="{00000000-0000-0000-0000-000000000000}"/>
          </ac:spMkLst>
        </pc:spChg>
        <pc:picChg chg="add mod">
          <ac:chgData name="Luigi La Spada" userId="831019729da89562" providerId="LiveId" clId="{1D95084A-093F-4168-B89D-D686087D13F5}" dt="2025-04-02T15:12:02.950" v="1321"/>
          <ac:picMkLst>
            <pc:docMk/>
            <pc:sldMk cId="0" sldId="262"/>
            <ac:picMk id="4" creationId="{BDEEF1B8-6EA6-441A-9B4E-3B9B55F88AD3}"/>
          </ac:picMkLst>
        </pc:picChg>
        <pc:picChg chg="add mod">
          <ac:chgData name="Luigi La Spada" userId="831019729da89562" providerId="LiveId" clId="{1D95084A-093F-4168-B89D-D686087D13F5}" dt="2025-04-02T15:12:02.950" v="1321"/>
          <ac:picMkLst>
            <pc:docMk/>
            <pc:sldMk cId="0" sldId="262"/>
            <ac:picMk id="5" creationId="{E406A84B-5819-654F-E82A-1C2F47DC35BA}"/>
          </ac:picMkLst>
        </pc:picChg>
      </pc:sldChg>
      <pc:sldChg chg="addSp modSp add mod">
        <pc:chgData name="Luigi La Spada" userId="831019729da89562" providerId="LiveId" clId="{1D95084A-093F-4168-B89D-D686087D13F5}" dt="2025-04-02T15:17:55.943" v="1382"/>
        <pc:sldMkLst>
          <pc:docMk/>
          <pc:sldMk cId="0" sldId="263"/>
        </pc:sldMkLst>
        <pc:spChg chg="mod">
          <ac:chgData name="Luigi La Spada" userId="831019729da89562" providerId="LiveId" clId="{1D95084A-093F-4168-B89D-D686087D13F5}" dt="2025-04-02T08:11:03.413" v="1002" actId="27636"/>
          <ac:spMkLst>
            <pc:docMk/>
            <pc:sldMk cId="0" sldId="263"/>
            <ac:spMk id="2" creationId="{00000000-0000-0000-0000-000000000000}"/>
          </ac:spMkLst>
        </pc:spChg>
        <pc:spChg chg="mod">
          <ac:chgData name="Luigi La Spada" userId="831019729da89562" providerId="LiveId" clId="{1D95084A-093F-4168-B89D-D686087D13F5}" dt="2025-04-02T15:17:55.943" v="1382"/>
          <ac:spMkLst>
            <pc:docMk/>
            <pc:sldMk cId="0" sldId="263"/>
            <ac:spMk id="3" creationId="{00000000-0000-0000-0000-000000000000}"/>
          </ac:spMkLst>
        </pc:spChg>
        <pc:picChg chg="add mod">
          <ac:chgData name="Luigi La Spada" userId="831019729da89562" providerId="LiveId" clId="{1D95084A-093F-4168-B89D-D686087D13F5}" dt="2025-04-02T15:12:04.809" v="1322"/>
          <ac:picMkLst>
            <pc:docMk/>
            <pc:sldMk cId="0" sldId="263"/>
            <ac:picMk id="4" creationId="{140AAC62-0AB4-A9EA-1F4C-FE4884F01086}"/>
          </ac:picMkLst>
        </pc:picChg>
        <pc:picChg chg="add mod">
          <ac:chgData name="Luigi La Spada" userId="831019729da89562" providerId="LiveId" clId="{1D95084A-093F-4168-B89D-D686087D13F5}" dt="2025-04-02T15:12:04.809" v="1322"/>
          <ac:picMkLst>
            <pc:docMk/>
            <pc:sldMk cId="0" sldId="263"/>
            <ac:picMk id="5" creationId="{2FA95826-DE8A-2F5E-2AB8-652736A061F0}"/>
          </ac:picMkLst>
        </pc:picChg>
      </pc:sldChg>
      <pc:sldChg chg="addSp modSp add mod">
        <pc:chgData name="Luigi La Spada" userId="831019729da89562" providerId="LiveId" clId="{1D95084A-093F-4168-B89D-D686087D13F5}" dt="2025-04-02T15:21:07.552" v="1404" actId="20577"/>
        <pc:sldMkLst>
          <pc:docMk/>
          <pc:sldMk cId="0" sldId="264"/>
        </pc:sldMkLst>
        <pc:spChg chg="mod">
          <ac:chgData name="Luigi La Spada" userId="831019729da89562" providerId="LiveId" clId="{1D95084A-093F-4168-B89D-D686087D13F5}" dt="2025-04-02T08:11:39.706" v="1005" actId="2711"/>
          <ac:spMkLst>
            <pc:docMk/>
            <pc:sldMk cId="0" sldId="264"/>
            <ac:spMk id="2" creationId="{00000000-0000-0000-0000-000000000000}"/>
          </ac:spMkLst>
        </pc:spChg>
        <pc:spChg chg="mod">
          <ac:chgData name="Luigi La Spada" userId="831019729da89562" providerId="LiveId" clId="{1D95084A-093F-4168-B89D-D686087D13F5}" dt="2025-04-02T15:21:07.552" v="1404" actId="20577"/>
          <ac:spMkLst>
            <pc:docMk/>
            <pc:sldMk cId="0" sldId="264"/>
            <ac:spMk id="3" creationId="{00000000-0000-0000-0000-000000000000}"/>
          </ac:spMkLst>
        </pc:spChg>
        <pc:picChg chg="add mod">
          <ac:chgData name="Luigi La Spada" userId="831019729da89562" providerId="LiveId" clId="{1D95084A-093F-4168-B89D-D686087D13F5}" dt="2025-04-02T15:12:06.415" v="1323"/>
          <ac:picMkLst>
            <pc:docMk/>
            <pc:sldMk cId="0" sldId="264"/>
            <ac:picMk id="4" creationId="{951E6AB0-BA84-8BFF-D736-12EE53B4AD20}"/>
          </ac:picMkLst>
        </pc:picChg>
        <pc:picChg chg="add mod">
          <ac:chgData name="Luigi La Spada" userId="831019729da89562" providerId="LiveId" clId="{1D95084A-093F-4168-B89D-D686087D13F5}" dt="2025-04-02T15:12:06.415" v="1323"/>
          <ac:picMkLst>
            <pc:docMk/>
            <pc:sldMk cId="0" sldId="264"/>
            <ac:picMk id="5" creationId="{15EFDE8F-6F9B-DA0B-8C7A-30CBB095D069}"/>
          </ac:picMkLst>
        </pc:picChg>
      </pc:sldChg>
      <pc:sldChg chg="addSp modSp add mod">
        <pc:chgData name="Luigi La Spada" userId="831019729da89562" providerId="LiveId" clId="{1D95084A-093F-4168-B89D-D686087D13F5}" dt="2025-04-02T15:21:42.251" v="1406"/>
        <pc:sldMkLst>
          <pc:docMk/>
          <pc:sldMk cId="0" sldId="265"/>
        </pc:sldMkLst>
        <pc:spChg chg="mod">
          <ac:chgData name="Luigi La Spada" userId="831019729da89562" providerId="LiveId" clId="{1D95084A-093F-4168-B89D-D686087D13F5}" dt="2025-04-02T08:12:31.428" v="1010" actId="27636"/>
          <ac:spMkLst>
            <pc:docMk/>
            <pc:sldMk cId="0" sldId="265"/>
            <ac:spMk id="2" creationId="{00000000-0000-0000-0000-000000000000}"/>
          </ac:spMkLst>
        </pc:spChg>
        <pc:spChg chg="mod">
          <ac:chgData name="Luigi La Spada" userId="831019729da89562" providerId="LiveId" clId="{1D95084A-093F-4168-B89D-D686087D13F5}" dt="2025-04-02T15:21:42.251" v="1406"/>
          <ac:spMkLst>
            <pc:docMk/>
            <pc:sldMk cId="0" sldId="265"/>
            <ac:spMk id="3" creationId="{00000000-0000-0000-0000-000000000000}"/>
          </ac:spMkLst>
        </pc:spChg>
        <pc:picChg chg="add mod">
          <ac:chgData name="Luigi La Spada" userId="831019729da89562" providerId="LiveId" clId="{1D95084A-093F-4168-B89D-D686087D13F5}" dt="2025-04-02T15:12:08.154" v="1324"/>
          <ac:picMkLst>
            <pc:docMk/>
            <pc:sldMk cId="0" sldId="265"/>
            <ac:picMk id="4" creationId="{4888288E-9F76-9096-5C78-961A52927037}"/>
          </ac:picMkLst>
        </pc:picChg>
        <pc:picChg chg="add mod">
          <ac:chgData name="Luigi La Spada" userId="831019729da89562" providerId="LiveId" clId="{1D95084A-093F-4168-B89D-D686087D13F5}" dt="2025-04-02T15:12:08.154" v="1324"/>
          <ac:picMkLst>
            <pc:docMk/>
            <pc:sldMk cId="0" sldId="265"/>
            <ac:picMk id="5" creationId="{57AAE166-41B1-9B0D-20AC-CA008D55C131}"/>
          </ac:picMkLst>
        </pc:picChg>
      </pc:sldChg>
      <pc:sldChg chg="addSp modSp add del mod">
        <pc:chgData name="Luigi La Spada" userId="831019729da89562" providerId="LiveId" clId="{1D95084A-093F-4168-B89D-D686087D13F5}" dt="2025-04-02T15:12:16.230" v="1326"/>
        <pc:sldMkLst>
          <pc:docMk/>
          <pc:sldMk cId="0" sldId="266"/>
        </pc:sldMkLst>
        <pc:spChg chg="mod">
          <ac:chgData name="Luigi La Spada" userId="831019729da89562" providerId="LiveId" clId="{1D95084A-093F-4168-B89D-D686087D13F5}" dt="2025-04-02T08:14:20.120" v="1029" actId="27636"/>
          <ac:spMkLst>
            <pc:docMk/>
            <pc:sldMk cId="0" sldId="266"/>
            <ac:spMk id="2" creationId="{00000000-0000-0000-0000-000000000000}"/>
          </ac:spMkLst>
        </pc:spChg>
        <pc:spChg chg="mod">
          <ac:chgData name="Luigi La Spada" userId="831019729da89562" providerId="LiveId" clId="{1D95084A-093F-4168-B89D-D686087D13F5}" dt="2025-04-02T08:15:24.320" v="1034" actId="113"/>
          <ac:spMkLst>
            <pc:docMk/>
            <pc:sldMk cId="0" sldId="266"/>
            <ac:spMk id="3" creationId="{00000000-0000-0000-0000-000000000000}"/>
          </ac:spMkLst>
        </pc:spChg>
        <pc:picChg chg="add mod">
          <ac:chgData name="Luigi La Spada" userId="831019729da89562" providerId="LiveId" clId="{1D95084A-093F-4168-B89D-D686087D13F5}" dt="2025-04-02T15:12:16.230" v="1326"/>
          <ac:picMkLst>
            <pc:docMk/>
            <pc:sldMk cId="0" sldId="266"/>
            <ac:picMk id="4" creationId="{B4E3CE94-0986-40FF-FEB8-E8DCC171B6B3}"/>
          </ac:picMkLst>
        </pc:picChg>
        <pc:picChg chg="add mod">
          <ac:chgData name="Luigi La Spada" userId="831019729da89562" providerId="LiveId" clId="{1D95084A-093F-4168-B89D-D686087D13F5}" dt="2025-04-02T15:12:16.230" v="1326"/>
          <ac:picMkLst>
            <pc:docMk/>
            <pc:sldMk cId="0" sldId="266"/>
            <ac:picMk id="5" creationId="{A4CBD495-F8BB-9FF2-6F73-31BE604E22A9}"/>
          </ac:picMkLst>
        </pc:picChg>
      </pc:sldChg>
      <pc:sldChg chg="addSp modSp add del mod">
        <pc:chgData name="Luigi La Spada" userId="831019729da89562" providerId="LiveId" clId="{1D95084A-093F-4168-B89D-D686087D13F5}" dt="2025-04-02T15:12:17.846" v="1327"/>
        <pc:sldMkLst>
          <pc:docMk/>
          <pc:sldMk cId="0" sldId="267"/>
        </pc:sldMkLst>
        <pc:spChg chg="mod">
          <ac:chgData name="Luigi La Spada" userId="831019729da89562" providerId="LiveId" clId="{1D95084A-093F-4168-B89D-D686087D13F5}" dt="2025-04-02T08:15:41.684" v="1037" actId="27636"/>
          <ac:spMkLst>
            <pc:docMk/>
            <pc:sldMk cId="0" sldId="267"/>
            <ac:spMk id="2" creationId="{00000000-0000-0000-0000-000000000000}"/>
          </ac:spMkLst>
        </pc:spChg>
        <pc:spChg chg="mod">
          <ac:chgData name="Luigi La Spada" userId="831019729da89562" providerId="LiveId" clId="{1D95084A-093F-4168-B89D-D686087D13F5}" dt="2025-04-02T08:15:45.425" v="1038" actId="2711"/>
          <ac:spMkLst>
            <pc:docMk/>
            <pc:sldMk cId="0" sldId="267"/>
            <ac:spMk id="3" creationId="{00000000-0000-0000-0000-000000000000}"/>
          </ac:spMkLst>
        </pc:spChg>
        <pc:picChg chg="add mod">
          <ac:chgData name="Luigi La Spada" userId="831019729da89562" providerId="LiveId" clId="{1D95084A-093F-4168-B89D-D686087D13F5}" dt="2025-04-02T15:12:17.846" v="1327"/>
          <ac:picMkLst>
            <pc:docMk/>
            <pc:sldMk cId="0" sldId="267"/>
            <ac:picMk id="4" creationId="{5C7EA1B6-17F5-A365-F130-157D2D36816F}"/>
          </ac:picMkLst>
        </pc:picChg>
        <pc:picChg chg="add mod">
          <ac:chgData name="Luigi La Spada" userId="831019729da89562" providerId="LiveId" clId="{1D95084A-093F-4168-B89D-D686087D13F5}" dt="2025-04-02T15:12:17.846" v="1327"/>
          <ac:picMkLst>
            <pc:docMk/>
            <pc:sldMk cId="0" sldId="267"/>
            <ac:picMk id="5" creationId="{12750DAD-3BDA-E13B-751A-C342023030E6}"/>
          </ac:picMkLst>
        </pc:picChg>
      </pc:sldChg>
      <pc:sldChg chg="addSp modSp add del mod">
        <pc:chgData name="Luigi La Spada" userId="831019729da89562" providerId="LiveId" clId="{1D95084A-093F-4168-B89D-D686087D13F5}" dt="2025-04-02T15:12:19.757" v="1328"/>
        <pc:sldMkLst>
          <pc:docMk/>
          <pc:sldMk cId="0" sldId="268"/>
        </pc:sldMkLst>
        <pc:spChg chg="mod">
          <ac:chgData name="Luigi La Spada" userId="831019729da89562" providerId="LiveId" clId="{1D95084A-093F-4168-B89D-D686087D13F5}" dt="2025-04-02T08:16:20.121" v="1041" actId="27636"/>
          <ac:spMkLst>
            <pc:docMk/>
            <pc:sldMk cId="0" sldId="268"/>
            <ac:spMk id="2" creationId="{00000000-0000-0000-0000-000000000000}"/>
          </ac:spMkLst>
        </pc:spChg>
        <pc:spChg chg="mod">
          <ac:chgData name="Luigi La Spada" userId="831019729da89562" providerId="LiveId" clId="{1D95084A-093F-4168-B89D-D686087D13F5}" dt="2025-04-02T08:17:02.292" v="1047" actId="113"/>
          <ac:spMkLst>
            <pc:docMk/>
            <pc:sldMk cId="0" sldId="268"/>
            <ac:spMk id="3" creationId="{00000000-0000-0000-0000-000000000000}"/>
          </ac:spMkLst>
        </pc:spChg>
        <pc:picChg chg="add mod">
          <ac:chgData name="Luigi La Spada" userId="831019729da89562" providerId="LiveId" clId="{1D95084A-093F-4168-B89D-D686087D13F5}" dt="2025-04-02T15:12:19.757" v="1328"/>
          <ac:picMkLst>
            <pc:docMk/>
            <pc:sldMk cId="0" sldId="268"/>
            <ac:picMk id="4" creationId="{77D4C50C-619A-9214-B553-141316F2889A}"/>
          </ac:picMkLst>
        </pc:picChg>
        <pc:picChg chg="add mod">
          <ac:chgData name="Luigi La Spada" userId="831019729da89562" providerId="LiveId" clId="{1D95084A-093F-4168-B89D-D686087D13F5}" dt="2025-04-02T15:12:19.757" v="1328"/>
          <ac:picMkLst>
            <pc:docMk/>
            <pc:sldMk cId="0" sldId="268"/>
            <ac:picMk id="5" creationId="{59FA50F5-309F-38E6-3909-DABFD9B4D716}"/>
          </ac:picMkLst>
        </pc:picChg>
      </pc:sldChg>
      <pc:sldChg chg="addSp modSp add del mod">
        <pc:chgData name="Luigi La Spada" userId="831019729da89562" providerId="LiveId" clId="{1D95084A-093F-4168-B89D-D686087D13F5}" dt="2025-04-02T15:12:21.611" v="1329"/>
        <pc:sldMkLst>
          <pc:docMk/>
          <pc:sldMk cId="0" sldId="269"/>
        </pc:sldMkLst>
        <pc:spChg chg="mod">
          <ac:chgData name="Luigi La Spada" userId="831019729da89562" providerId="LiveId" clId="{1D95084A-093F-4168-B89D-D686087D13F5}" dt="2025-04-02T08:17:26.335" v="1050" actId="27636"/>
          <ac:spMkLst>
            <pc:docMk/>
            <pc:sldMk cId="0" sldId="269"/>
            <ac:spMk id="2" creationId="{00000000-0000-0000-0000-000000000000}"/>
          </ac:spMkLst>
        </pc:spChg>
        <pc:spChg chg="mod">
          <ac:chgData name="Luigi La Spada" userId="831019729da89562" providerId="LiveId" clId="{1D95084A-093F-4168-B89D-D686087D13F5}" dt="2025-04-02T08:17:32.061" v="1051" actId="2711"/>
          <ac:spMkLst>
            <pc:docMk/>
            <pc:sldMk cId="0" sldId="269"/>
            <ac:spMk id="3" creationId="{00000000-0000-0000-0000-000000000000}"/>
          </ac:spMkLst>
        </pc:spChg>
        <pc:picChg chg="add mod">
          <ac:chgData name="Luigi La Spada" userId="831019729da89562" providerId="LiveId" clId="{1D95084A-093F-4168-B89D-D686087D13F5}" dt="2025-04-02T15:12:21.611" v="1329"/>
          <ac:picMkLst>
            <pc:docMk/>
            <pc:sldMk cId="0" sldId="269"/>
            <ac:picMk id="4" creationId="{F01DC0D6-2B0E-2263-3BEB-AE4B7B69274B}"/>
          </ac:picMkLst>
        </pc:picChg>
        <pc:picChg chg="add mod">
          <ac:chgData name="Luigi La Spada" userId="831019729da89562" providerId="LiveId" clId="{1D95084A-093F-4168-B89D-D686087D13F5}" dt="2025-04-02T15:12:21.611" v="1329"/>
          <ac:picMkLst>
            <pc:docMk/>
            <pc:sldMk cId="0" sldId="269"/>
            <ac:picMk id="5" creationId="{571E4F88-0CD6-0770-025C-7D42705AF9A2}"/>
          </ac:picMkLst>
        </pc:picChg>
      </pc:sldChg>
      <pc:sldChg chg="addSp modSp add del mod">
        <pc:chgData name="Luigi La Spada" userId="831019729da89562" providerId="LiveId" clId="{1D95084A-093F-4168-B89D-D686087D13F5}" dt="2025-04-02T15:12:25.324" v="1331"/>
        <pc:sldMkLst>
          <pc:docMk/>
          <pc:sldMk cId="0" sldId="270"/>
        </pc:sldMkLst>
        <pc:spChg chg="mod">
          <ac:chgData name="Luigi La Spada" userId="831019729da89562" providerId="LiveId" clId="{1D95084A-093F-4168-B89D-D686087D13F5}" dt="2025-04-02T08:18:40.868" v="1058" actId="27636"/>
          <ac:spMkLst>
            <pc:docMk/>
            <pc:sldMk cId="0" sldId="270"/>
            <ac:spMk id="2" creationId="{00000000-0000-0000-0000-000000000000}"/>
          </ac:spMkLst>
        </pc:spChg>
        <pc:spChg chg="mod">
          <ac:chgData name="Luigi La Spada" userId="831019729da89562" providerId="LiveId" clId="{1D95084A-093F-4168-B89D-D686087D13F5}" dt="2025-04-02T08:18:45.256" v="1059" actId="2711"/>
          <ac:spMkLst>
            <pc:docMk/>
            <pc:sldMk cId="0" sldId="270"/>
            <ac:spMk id="3" creationId="{00000000-0000-0000-0000-000000000000}"/>
          </ac:spMkLst>
        </pc:spChg>
        <pc:picChg chg="add mod">
          <ac:chgData name="Luigi La Spada" userId="831019729da89562" providerId="LiveId" clId="{1D95084A-093F-4168-B89D-D686087D13F5}" dt="2025-04-02T15:12:25.324" v="1331"/>
          <ac:picMkLst>
            <pc:docMk/>
            <pc:sldMk cId="0" sldId="270"/>
            <ac:picMk id="4" creationId="{2359CDBA-E61C-9442-4922-559D1839540D}"/>
          </ac:picMkLst>
        </pc:picChg>
        <pc:picChg chg="add mod">
          <ac:chgData name="Luigi La Spada" userId="831019729da89562" providerId="LiveId" clId="{1D95084A-093F-4168-B89D-D686087D13F5}" dt="2025-04-02T15:12:25.324" v="1331"/>
          <ac:picMkLst>
            <pc:docMk/>
            <pc:sldMk cId="0" sldId="270"/>
            <ac:picMk id="5" creationId="{E2233C4E-6F6A-81FD-3EC0-74FBA8F1F218}"/>
          </ac:picMkLst>
        </pc:picChg>
      </pc:sldChg>
      <pc:sldChg chg="new del">
        <pc:chgData name="Luigi La Spada" userId="831019729da89562" providerId="LiveId" clId="{1D95084A-093F-4168-B89D-D686087D13F5}" dt="2025-04-01T10:35:31.565" v="148" actId="680"/>
        <pc:sldMkLst>
          <pc:docMk/>
          <pc:sldMk cId="2070801843" sldId="271"/>
        </pc:sldMkLst>
      </pc:sldChg>
      <pc:sldChg chg="new del">
        <pc:chgData name="Luigi La Spada" userId="831019729da89562" providerId="LiveId" clId="{1D95084A-093F-4168-B89D-D686087D13F5}" dt="2025-04-02T08:14:12.014" v="1026" actId="47"/>
        <pc:sldMkLst>
          <pc:docMk/>
          <pc:sldMk cId="3648403490" sldId="271"/>
        </pc:sldMkLst>
      </pc:sldChg>
      <pc:sldChg chg="addSp modSp add mod">
        <pc:chgData name="Luigi La Spada" userId="831019729da89562" providerId="LiveId" clId="{1D95084A-093F-4168-B89D-D686087D13F5}" dt="2025-04-02T15:12:23.327" v="1330"/>
        <pc:sldMkLst>
          <pc:docMk/>
          <pc:sldMk cId="758669307" sldId="272"/>
        </pc:sldMkLst>
        <pc:spChg chg="mod">
          <ac:chgData name="Luigi La Spada" userId="831019729da89562" providerId="LiveId" clId="{1D95084A-093F-4168-B89D-D686087D13F5}" dt="2025-04-02T08:18:01.186" v="1054" actId="27636"/>
          <ac:spMkLst>
            <pc:docMk/>
            <pc:sldMk cId="758669307" sldId="272"/>
            <ac:spMk id="2" creationId="{070C2B2D-DCE0-6A7E-2346-82EA894305E7}"/>
          </ac:spMkLst>
        </pc:spChg>
        <pc:spChg chg="mod">
          <ac:chgData name="Luigi La Spada" userId="831019729da89562" providerId="LiveId" clId="{1D95084A-093F-4168-B89D-D686087D13F5}" dt="2025-04-02T08:18:07.184" v="1055" actId="2711"/>
          <ac:spMkLst>
            <pc:docMk/>
            <pc:sldMk cId="758669307" sldId="272"/>
            <ac:spMk id="3" creationId="{AC093DC0-D620-6F7C-330F-345F4C28C191}"/>
          </ac:spMkLst>
        </pc:spChg>
        <pc:picChg chg="add mod">
          <ac:chgData name="Luigi La Spada" userId="831019729da89562" providerId="LiveId" clId="{1D95084A-093F-4168-B89D-D686087D13F5}" dt="2025-04-02T15:12:23.327" v="1330"/>
          <ac:picMkLst>
            <pc:docMk/>
            <pc:sldMk cId="758669307" sldId="272"/>
            <ac:picMk id="4" creationId="{C5720C33-9534-A7B6-7C49-1A57E2911FAB}"/>
          </ac:picMkLst>
        </pc:picChg>
        <pc:picChg chg="add mod">
          <ac:chgData name="Luigi La Spada" userId="831019729da89562" providerId="LiveId" clId="{1D95084A-093F-4168-B89D-D686087D13F5}" dt="2025-04-02T15:12:23.327" v="1330"/>
          <ac:picMkLst>
            <pc:docMk/>
            <pc:sldMk cId="758669307" sldId="272"/>
            <ac:picMk id="5" creationId="{D09CEC6D-94B1-3EAB-333A-9F9E60D93995}"/>
          </ac:picMkLst>
        </pc:picChg>
      </pc:sldChg>
      <pc:sldChg chg="new del">
        <pc:chgData name="Luigi La Spada" userId="831019729da89562" providerId="LiveId" clId="{1D95084A-093F-4168-B89D-D686087D13F5}" dt="2025-04-02T08:19:33.605" v="1074" actId="47"/>
        <pc:sldMkLst>
          <pc:docMk/>
          <pc:sldMk cId="4061543126" sldId="273"/>
        </pc:sldMkLst>
      </pc:sldChg>
      <pc:sldChg chg="addSp modSp add mod">
        <pc:chgData name="Luigi La Spada" userId="831019729da89562" providerId="LiveId" clId="{1D95084A-093F-4168-B89D-D686087D13F5}" dt="2025-04-02T15:12:29.542" v="1333"/>
        <pc:sldMkLst>
          <pc:docMk/>
          <pc:sldMk cId="0" sldId="274"/>
        </pc:sldMkLst>
        <pc:spChg chg="mod">
          <ac:chgData name="Luigi La Spada" userId="831019729da89562" providerId="LiveId" clId="{1D95084A-093F-4168-B89D-D686087D13F5}" dt="2025-04-02T08:19:40.506" v="1077" actId="27636"/>
          <ac:spMkLst>
            <pc:docMk/>
            <pc:sldMk cId="0" sldId="274"/>
            <ac:spMk id="2" creationId="{00000000-0000-0000-0000-000000000000}"/>
          </ac:spMkLst>
        </pc:spChg>
        <pc:spChg chg="mod">
          <ac:chgData name="Luigi La Spada" userId="831019729da89562" providerId="LiveId" clId="{1D95084A-093F-4168-B89D-D686087D13F5}" dt="2025-04-02T08:20:00.977" v="1080" actId="20577"/>
          <ac:spMkLst>
            <pc:docMk/>
            <pc:sldMk cId="0" sldId="274"/>
            <ac:spMk id="3" creationId="{00000000-0000-0000-0000-000000000000}"/>
          </ac:spMkLst>
        </pc:spChg>
        <pc:picChg chg="add mod">
          <ac:chgData name="Luigi La Spada" userId="831019729da89562" providerId="LiveId" clId="{1D95084A-093F-4168-B89D-D686087D13F5}" dt="2025-04-02T15:12:29.542" v="1333"/>
          <ac:picMkLst>
            <pc:docMk/>
            <pc:sldMk cId="0" sldId="274"/>
            <ac:picMk id="4" creationId="{AD6EAA73-641F-4A68-0B9B-82DE0DC05E37}"/>
          </ac:picMkLst>
        </pc:picChg>
        <pc:picChg chg="add mod">
          <ac:chgData name="Luigi La Spada" userId="831019729da89562" providerId="LiveId" clId="{1D95084A-093F-4168-B89D-D686087D13F5}" dt="2025-04-02T15:12:29.542" v="1333"/>
          <ac:picMkLst>
            <pc:docMk/>
            <pc:sldMk cId="0" sldId="274"/>
            <ac:picMk id="5" creationId="{784FA96E-5021-DA1D-C3DA-D2615681B02D}"/>
          </ac:picMkLst>
        </pc:picChg>
      </pc:sldChg>
      <pc:sldChg chg="addSp modSp add mod">
        <pc:chgData name="Luigi La Spada" userId="831019729da89562" providerId="LiveId" clId="{1D95084A-093F-4168-B89D-D686087D13F5}" dt="2025-04-02T15:12:32.123" v="1335"/>
        <pc:sldMkLst>
          <pc:docMk/>
          <pc:sldMk cId="0" sldId="275"/>
        </pc:sldMkLst>
        <pc:spChg chg="mod">
          <ac:chgData name="Luigi La Spada" userId="831019729da89562" providerId="LiveId" clId="{1D95084A-093F-4168-B89D-D686087D13F5}" dt="2025-04-02T08:20:57.468" v="1087" actId="255"/>
          <ac:spMkLst>
            <pc:docMk/>
            <pc:sldMk cId="0" sldId="275"/>
            <ac:spMk id="2" creationId="{00000000-0000-0000-0000-000000000000}"/>
          </ac:spMkLst>
        </pc:spChg>
        <pc:spChg chg="mod">
          <ac:chgData name="Luigi La Spada" userId="831019729da89562" providerId="LiveId" clId="{1D95084A-093F-4168-B89D-D686087D13F5}" dt="2025-04-02T08:21:02.073" v="1088" actId="2711"/>
          <ac:spMkLst>
            <pc:docMk/>
            <pc:sldMk cId="0" sldId="275"/>
            <ac:spMk id="3" creationId="{00000000-0000-0000-0000-000000000000}"/>
          </ac:spMkLst>
        </pc:spChg>
        <pc:picChg chg="add mod">
          <ac:chgData name="Luigi La Spada" userId="831019729da89562" providerId="LiveId" clId="{1D95084A-093F-4168-B89D-D686087D13F5}" dt="2025-04-02T15:12:32.123" v="1335"/>
          <ac:picMkLst>
            <pc:docMk/>
            <pc:sldMk cId="0" sldId="275"/>
            <ac:picMk id="4" creationId="{8F38A01E-4E0E-456C-2F9A-9E8D9E789F3F}"/>
          </ac:picMkLst>
        </pc:picChg>
        <pc:picChg chg="add mod">
          <ac:chgData name="Luigi La Spada" userId="831019729da89562" providerId="LiveId" clId="{1D95084A-093F-4168-B89D-D686087D13F5}" dt="2025-04-02T15:12:32.123" v="1335"/>
          <ac:picMkLst>
            <pc:docMk/>
            <pc:sldMk cId="0" sldId="275"/>
            <ac:picMk id="5" creationId="{17239AE4-1D05-EBE3-34D1-434CE0EC6B37}"/>
          </ac:picMkLst>
        </pc:picChg>
      </pc:sldChg>
      <pc:sldChg chg="addSp modSp add mod">
        <pc:chgData name="Luigi La Spada" userId="831019729da89562" providerId="LiveId" clId="{1D95084A-093F-4168-B89D-D686087D13F5}" dt="2025-04-02T15:12:35.300" v="1337"/>
        <pc:sldMkLst>
          <pc:docMk/>
          <pc:sldMk cId="0" sldId="276"/>
        </pc:sldMkLst>
        <pc:spChg chg="mod">
          <ac:chgData name="Luigi La Spada" userId="831019729da89562" providerId="LiveId" clId="{1D95084A-093F-4168-B89D-D686087D13F5}" dt="2025-04-02T08:22:23.057" v="1096" actId="27636"/>
          <ac:spMkLst>
            <pc:docMk/>
            <pc:sldMk cId="0" sldId="276"/>
            <ac:spMk id="2" creationId="{00000000-0000-0000-0000-000000000000}"/>
          </ac:spMkLst>
        </pc:spChg>
        <pc:spChg chg="mod">
          <ac:chgData name="Luigi La Spada" userId="831019729da89562" providerId="LiveId" clId="{1D95084A-093F-4168-B89D-D686087D13F5}" dt="2025-04-02T08:22:18.824" v="1094" actId="2711"/>
          <ac:spMkLst>
            <pc:docMk/>
            <pc:sldMk cId="0" sldId="276"/>
            <ac:spMk id="3" creationId="{00000000-0000-0000-0000-000000000000}"/>
          </ac:spMkLst>
        </pc:spChg>
        <pc:picChg chg="add mod">
          <ac:chgData name="Luigi La Spada" userId="831019729da89562" providerId="LiveId" clId="{1D95084A-093F-4168-B89D-D686087D13F5}" dt="2025-04-02T15:12:35.300" v="1337"/>
          <ac:picMkLst>
            <pc:docMk/>
            <pc:sldMk cId="0" sldId="276"/>
            <ac:picMk id="4" creationId="{ECA4A536-3D7B-8726-C9B9-F9F772FEAA8B}"/>
          </ac:picMkLst>
        </pc:picChg>
        <pc:picChg chg="add mod">
          <ac:chgData name="Luigi La Spada" userId="831019729da89562" providerId="LiveId" clId="{1D95084A-093F-4168-B89D-D686087D13F5}" dt="2025-04-02T15:12:35.300" v="1337"/>
          <ac:picMkLst>
            <pc:docMk/>
            <pc:sldMk cId="0" sldId="276"/>
            <ac:picMk id="5" creationId="{71755737-24A3-0E3E-294E-BC9E1001DF6D}"/>
          </ac:picMkLst>
        </pc:picChg>
      </pc:sldChg>
      <pc:sldChg chg="addSp modSp add mod">
        <pc:chgData name="Luigi La Spada" userId="831019729da89562" providerId="LiveId" clId="{1D95084A-093F-4168-B89D-D686087D13F5}" dt="2025-04-02T15:12:37.747" v="1339"/>
        <pc:sldMkLst>
          <pc:docMk/>
          <pc:sldMk cId="0" sldId="277"/>
        </pc:sldMkLst>
        <pc:spChg chg="mod">
          <ac:chgData name="Luigi La Spada" userId="831019729da89562" providerId="LiveId" clId="{1D95084A-093F-4168-B89D-D686087D13F5}" dt="2025-04-02T08:23:24.150" v="1103" actId="27636"/>
          <ac:spMkLst>
            <pc:docMk/>
            <pc:sldMk cId="0" sldId="277"/>
            <ac:spMk id="2" creationId="{00000000-0000-0000-0000-000000000000}"/>
          </ac:spMkLst>
        </pc:spChg>
        <pc:spChg chg="mod">
          <ac:chgData name="Luigi La Spada" userId="831019729da89562" providerId="LiveId" clId="{1D95084A-093F-4168-B89D-D686087D13F5}" dt="2025-04-02T08:23:28.216" v="1104" actId="2711"/>
          <ac:spMkLst>
            <pc:docMk/>
            <pc:sldMk cId="0" sldId="277"/>
            <ac:spMk id="3" creationId="{00000000-0000-0000-0000-000000000000}"/>
          </ac:spMkLst>
        </pc:spChg>
        <pc:picChg chg="add mod">
          <ac:chgData name="Luigi La Spada" userId="831019729da89562" providerId="LiveId" clId="{1D95084A-093F-4168-B89D-D686087D13F5}" dt="2025-04-02T15:12:37.747" v="1339"/>
          <ac:picMkLst>
            <pc:docMk/>
            <pc:sldMk cId="0" sldId="277"/>
            <ac:picMk id="4" creationId="{A85A8FED-A5A0-503B-F57F-DC5B334BACB9}"/>
          </ac:picMkLst>
        </pc:picChg>
        <pc:picChg chg="add mod">
          <ac:chgData name="Luigi La Spada" userId="831019729da89562" providerId="LiveId" clId="{1D95084A-093F-4168-B89D-D686087D13F5}" dt="2025-04-02T15:12:37.747" v="1339"/>
          <ac:picMkLst>
            <pc:docMk/>
            <pc:sldMk cId="0" sldId="277"/>
            <ac:picMk id="5" creationId="{EB0A2314-5C46-81F2-BDD6-8C2584E0A324}"/>
          </ac:picMkLst>
        </pc:picChg>
      </pc:sldChg>
      <pc:sldChg chg="modSp add del mod">
        <pc:chgData name="Luigi La Spada" userId="831019729da89562" providerId="LiveId" clId="{1D95084A-093F-4168-B89D-D686087D13F5}" dt="2025-04-01T11:07:58.037" v="413" actId="47"/>
        <pc:sldMkLst>
          <pc:docMk/>
          <pc:sldMk cId="0" sldId="278"/>
        </pc:sldMkLst>
        <pc:spChg chg="mod">
          <ac:chgData name="Luigi La Spada" userId="831019729da89562" providerId="LiveId" clId="{1D95084A-093F-4168-B89D-D686087D13F5}" dt="2025-04-01T10:52:51.332" v="287" actId="27636"/>
          <ac:spMkLst>
            <pc:docMk/>
            <pc:sldMk cId="0" sldId="278"/>
            <ac:spMk id="2" creationId="{00000000-0000-0000-0000-000000000000}"/>
          </ac:spMkLst>
        </pc:spChg>
        <pc:spChg chg="mod">
          <ac:chgData name="Luigi La Spada" userId="831019729da89562" providerId="LiveId" clId="{1D95084A-093F-4168-B89D-D686087D13F5}" dt="2025-04-01T11:07:05.552" v="412" actId="255"/>
          <ac:spMkLst>
            <pc:docMk/>
            <pc:sldMk cId="0" sldId="278"/>
            <ac:spMk id="3" creationId="{00000000-0000-0000-0000-000000000000}"/>
          </ac:spMkLst>
        </pc:spChg>
      </pc:sldChg>
      <pc:sldChg chg="addSp modSp add mod">
        <pc:chgData name="Luigi La Spada" userId="831019729da89562" providerId="LiveId" clId="{1D95084A-093F-4168-B89D-D686087D13F5}" dt="2025-04-02T15:12:30.777" v="1334"/>
        <pc:sldMkLst>
          <pc:docMk/>
          <pc:sldMk cId="2737804751" sldId="279"/>
        </pc:sldMkLst>
        <pc:spChg chg="mod">
          <ac:chgData name="Luigi La Spada" userId="831019729da89562" providerId="LiveId" clId="{1D95084A-093F-4168-B89D-D686087D13F5}" dt="2025-04-02T08:20:15.419" v="1083" actId="27636"/>
          <ac:spMkLst>
            <pc:docMk/>
            <pc:sldMk cId="2737804751" sldId="279"/>
            <ac:spMk id="2" creationId="{A8EF7386-F6FF-6388-7FF9-8F8F0F86FA23}"/>
          </ac:spMkLst>
        </pc:spChg>
        <pc:spChg chg="mod">
          <ac:chgData name="Luigi La Spada" userId="831019729da89562" providerId="LiveId" clId="{1D95084A-093F-4168-B89D-D686087D13F5}" dt="2025-04-02T08:20:19.568" v="1084" actId="2711"/>
          <ac:spMkLst>
            <pc:docMk/>
            <pc:sldMk cId="2737804751" sldId="279"/>
            <ac:spMk id="3" creationId="{3D6503CA-E0FC-A0E3-81CD-C380ACE26540}"/>
          </ac:spMkLst>
        </pc:spChg>
        <pc:picChg chg="add mod">
          <ac:chgData name="Luigi La Spada" userId="831019729da89562" providerId="LiveId" clId="{1D95084A-093F-4168-B89D-D686087D13F5}" dt="2025-04-02T15:12:30.777" v="1334"/>
          <ac:picMkLst>
            <pc:docMk/>
            <pc:sldMk cId="2737804751" sldId="279"/>
            <ac:picMk id="4" creationId="{A9CADCBA-3ADC-E572-52FA-F67A8B06847E}"/>
          </ac:picMkLst>
        </pc:picChg>
        <pc:picChg chg="add mod">
          <ac:chgData name="Luigi La Spada" userId="831019729da89562" providerId="LiveId" clId="{1D95084A-093F-4168-B89D-D686087D13F5}" dt="2025-04-02T15:12:30.777" v="1334"/>
          <ac:picMkLst>
            <pc:docMk/>
            <pc:sldMk cId="2737804751" sldId="279"/>
            <ac:picMk id="5" creationId="{1FAB4A91-7350-C854-4C4E-6D81FE85BAC0}"/>
          </ac:picMkLst>
        </pc:picChg>
      </pc:sldChg>
      <pc:sldChg chg="addSp modSp add mod">
        <pc:chgData name="Luigi La Spada" userId="831019729da89562" providerId="LiveId" clId="{1D95084A-093F-4168-B89D-D686087D13F5}" dt="2025-04-02T15:12:33.775" v="1336"/>
        <pc:sldMkLst>
          <pc:docMk/>
          <pc:sldMk cId="1623807711" sldId="280"/>
        </pc:sldMkLst>
        <pc:spChg chg="mod">
          <ac:chgData name="Luigi La Spada" userId="831019729da89562" providerId="LiveId" clId="{1D95084A-093F-4168-B89D-D686087D13F5}" dt="2025-04-02T08:21:41.823" v="1091" actId="27636"/>
          <ac:spMkLst>
            <pc:docMk/>
            <pc:sldMk cId="1623807711" sldId="280"/>
            <ac:spMk id="2" creationId="{CFDDD7B3-DF28-CBC1-CD71-2AF86AD8FB51}"/>
          </ac:spMkLst>
        </pc:spChg>
        <pc:spChg chg="mod">
          <ac:chgData name="Luigi La Spada" userId="831019729da89562" providerId="LiveId" clId="{1D95084A-093F-4168-B89D-D686087D13F5}" dt="2025-04-02T08:21:47.125" v="1092" actId="2711"/>
          <ac:spMkLst>
            <pc:docMk/>
            <pc:sldMk cId="1623807711" sldId="280"/>
            <ac:spMk id="3" creationId="{31A2BE28-1B57-D0E8-9E51-DE61789CCC19}"/>
          </ac:spMkLst>
        </pc:spChg>
        <pc:picChg chg="add mod">
          <ac:chgData name="Luigi La Spada" userId="831019729da89562" providerId="LiveId" clId="{1D95084A-093F-4168-B89D-D686087D13F5}" dt="2025-04-02T15:12:33.775" v="1336"/>
          <ac:picMkLst>
            <pc:docMk/>
            <pc:sldMk cId="1623807711" sldId="280"/>
            <ac:picMk id="4" creationId="{AE8A0DA3-F492-23A3-8C9D-D48E10796348}"/>
          </ac:picMkLst>
        </pc:picChg>
        <pc:picChg chg="add mod">
          <ac:chgData name="Luigi La Spada" userId="831019729da89562" providerId="LiveId" clId="{1D95084A-093F-4168-B89D-D686087D13F5}" dt="2025-04-02T15:12:33.775" v="1336"/>
          <ac:picMkLst>
            <pc:docMk/>
            <pc:sldMk cId="1623807711" sldId="280"/>
            <ac:picMk id="5" creationId="{106559ED-CFC3-0B1D-8D58-1D9DFFB3EAA1}"/>
          </ac:picMkLst>
        </pc:picChg>
      </pc:sldChg>
      <pc:sldChg chg="addSp modSp add mod">
        <pc:chgData name="Luigi La Spada" userId="831019729da89562" providerId="LiveId" clId="{1D95084A-093F-4168-B89D-D686087D13F5}" dt="2025-04-02T15:12:36.505" v="1338"/>
        <pc:sldMkLst>
          <pc:docMk/>
          <pc:sldMk cId="1547935895" sldId="281"/>
        </pc:sldMkLst>
        <pc:spChg chg="mod">
          <ac:chgData name="Luigi La Spada" userId="831019729da89562" providerId="LiveId" clId="{1D95084A-093F-4168-B89D-D686087D13F5}" dt="2025-04-02T08:22:58.389" v="1099" actId="27636"/>
          <ac:spMkLst>
            <pc:docMk/>
            <pc:sldMk cId="1547935895" sldId="281"/>
            <ac:spMk id="2" creationId="{10AFCA08-CA38-DB67-DDD9-8434377C73EB}"/>
          </ac:spMkLst>
        </pc:spChg>
        <pc:spChg chg="mod">
          <ac:chgData name="Luigi La Spada" userId="831019729da89562" providerId="LiveId" clId="{1D95084A-093F-4168-B89D-D686087D13F5}" dt="2025-04-02T08:23:02.968" v="1100" actId="2711"/>
          <ac:spMkLst>
            <pc:docMk/>
            <pc:sldMk cId="1547935895" sldId="281"/>
            <ac:spMk id="3" creationId="{4050F98F-2615-3422-4B9E-DE96AD2260AC}"/>
          </ac:spMkLst>
        </pc:spChg>
        <pc:picChg chg="add mod">
          <ac:chgData name="Luigi La Spada" userId="831019729da89562" providerId="LiveId" clId="{1D95084A-093F-4168-B89D-D686087D13F5}" dt="2025-04-02T15:12:36.505" v="1338"/>
          <ac:picMkLst>
            <pc:docMk/>
            <pc:sldMk cId="1547935895" sldId="281"/>
            <ac:picMk id="4" creationId="{4216D018-8865-173A-B875-65B5F8210C62}"/>
          </ac:picMkLst>
        </pc:picChg>
        <pc:picChg chg="add mod">
          <ac:chgData name="Luigi La Spada" userId="831019729da89562" providerId="LiveId" clId="{1D95084A-093F-4168-B89D-D686087D13F5}" dt="2025-04-02T15:12:36.505" v="1338"/>
          <ac:picMkLst>
            <pc:docMk/>
            <pc:sldMk cId="1547935895" sldId="281"/>
            <ac:picMk id="5" creationId="{ECFD3C43-C1E6-17EE-E70F-64660EBCB88C}"/>
          </ac:picMkLst>
        </pc:picChg>
      </pc:sldChg>
      <pc:sldChg chg="new del">
        <pc:chgData name="Luigi La Spada" userId="831019729da89562" providerId="LiveId" clId="{1D95084A-093F-4168-B89D-D686087D13F5}" dt="2025-04-02T08:24:34.712" v="1113" actId="47"/>
        <pc:sldMkLst>
          <pc:docMk/>
          <pc:sldMk cId="1783657765" sldId="282"/>
        </pc:sldMkLst>
      </pc:sldChg>
      <pc:sldChg chg="add del">
        <pc:chgData name="Luigi La Spada" userId="831019729da89562" providerId="LiveId" clId="{1D95084A-093F-4168-B89D-D686087D13F5}" dt="2025-04-01T11:06:57.809" v="410" actId="47"/>
        <pc:sldMkLst>
          <pc:docMk/>
          <pc:sldMk cId="3226837006" sldId="282"/>
        </pc:sldMkLst>
      </pc:sldChg>
      <pc:sldChg chg="addSp modSp add mod">
        <pc:chgData name="Luigi La Spada" userId="831019729da89562" providerId="LiveId" clId="{1D95084A-093F-4168-B89D-D686087D13F5}" dt="2025-04-02T15:23:53.107" v="1416" actId="114"/>
        <pc:sldMkLst>
          <pc:docMk/>
          <pc:sldMk cId="0" sldId="283"/>
        </pc:sldMkLst>
        <pc:spChg chg="mod">
          <ac:chgData name="Luigi La Spada" userId="831019729da89562" providerId="LiveId" clId="{1D95084A-093F-4168-B89D-D686087D13F5}" dt="2025-04-02T08:24:41.840" v="1116" actId="27636"/>
          <ac:spMkLst>
            <pc:docMk/>
            <pc:sldMk cId="0" sldId="283"/>
            <ac:spMk id="2" creationId="{00000000-0000-0000-0000-000000000000}"/>
          </ac:spMkLst>
        </pc:spChg>
        <pc:spChg chg="mod">
          <ac:chgData name="Luigi La Spada" userId="831019729da89562" providerId="LiveId" clId="{1D95084A-093F-4168-B89D-D686087D13F5}" dt="2025-04-02T15:23:53.107" v="1416" actId="114"/>
          <ac:spMkLst>
            <pc:docMk/>
            <pc:sldMk cId="0" sldId="283"/>
            <ac:spMk id="3" creationId="{00000000-0000-0000-0000-000000000000}"/>
          </ac:spMkLst>
        </pc:spChg>
        <pc:picChg chg="add mod">
          <ac:chgData name="Luigi La Spada" userId="831019729da89562" providerId="LiveId" clId="{1D95084A-093F-4168-B89D-D686087D13F5}" dt="2025-04-02T15:12:41.123" v="1341"/>
          <ac:picMkLst>
            <pc:docMk/>
            <pc:sldMk cId="0" sldId="283"/>
            <ac:picMk id="4" creationId="{0A004138-83C8-EC5F-CB4A-D8CFBFA9CBE2}"/>
          </ac:picMkLst>
        </pc:picChg>
        <pc:picChg chg="add mod">
          <ac:chgData name="Luigi La Spada" userId="831019729da89562" providerId="LiveId" clId="{1D95084A-093F-4168-B89D-D686087D13F5}" dt="2025-04-02T15:12:41.123" v="1341"/>
          <ac:picMkLst>
            <pc:docMk/>
            <pc:sldMk cId="0" sldId="283"/>
            <ac:picMk id="5" creationId="{A9E8908C-814C-F7AC-58B9-B7167E304C53}"/>
          </ac:picMkLst>
        </pc:picChg>
      </pc:sldChg>
      <pc:sldChg chg="addSp modSp add mod">
        <pc:chgData name="Luigi La Spada" userId="831019729da89562" providerId="LiveId" clId="{1D95084A-093F-4168-B89D-D686087D13F5}" dt="2025-04-02T15:24:01.653" v="1417"/>
        <pc:sldMkLst>
          <pc:docMk/>
          <pc:sldMk cId="0" sldId="284"/>
        </pc:sldMkLst>
        <pc:spChg chg="mod">
          <ac:chgData name="Luigi La Spada" userId="831019729da89562" providerId="LiveId" clId="{1D95084A-093F-4168-B89D-D686087D13F5}" dt="2025-04-02T08:25:13.182" v="1120" actId="27636"/>
          <ac:spMkLst>
            <pc:docMk/>
            <pc:sldMk cId="0" sldId="284"/>
            <ac:spMk id="2" creationId="{00000000-0000-0000-0000-000000000000}"/>
          </ac:spMkLst>
        </pc:spChg>
        <pc:spChg chg="mod">
          <ac:chgData name="Luigi La Spada" userId="831019729da89562" providerId="LiveId" clId="{1D95084A-093F-4168-B89D-D686087D13F5}" dt="2025-04-02T15:24:01.653" v="1417"/>
          <ac:spMkLst>
            <pc:docMk/>
            <pc:sldMk cId="0" sldId="284"/>
            <ac:spMk id="3" creationId="{00000000-0000-0000-0000-000000000000}"/>
          </ac:spMkLst>
        </pc:spChg>
        <pc:picChg chg="add mod">
          <ac:chgData name="Luigi La Spada" userId="831019729da89562" providerId="LiveId" clId="{1D95084A-093F-4168-B89D-D686087D13F5}" dt="2025-04-02T15:12:42.283" v="1342"/>
          <ac:picMkLst>
            <pc:docMk/>
            <pc:sldMk cId="0" sldId="284"/>
            <ac:picMk id="4" creationId="{515F4581-75C2-E01B-BB11-77B8D7A8DD5D}"/>
          </ac:picMkLst>
        </pc:picChg>
        <pc:picChg chg="add mod">
          <ac:chgData name="Luigi La Spada" userId="831019729da89562" providerId="LiveId" clId="{1D95084A-093F-4168-B89D-D686087D13F5}" dt="2025-04-02T15:12:42.283" v="1342"/>
          <ac:picMkLst>
            <pc:docMk/>
            <pc:sldMk cId="0" sldId="284"/>
            <ac:picMk id="5" creationId="{20DCBF9E-44DB-31D3-8B1B-571242835BDE}"/>
          </ac:picMkLst>
        </pc:picChg>
      </pc:sldChg>
      <pc:sldChg chg="addSp modSp add mod">
        <pc:chgData name="Luigi La Spada" userId="831019729da89562" providerId="LiveId" clId="{1D95084A-093F-4168-B89D-D686087D13F5}" dt="2025-04-02T15:24:19.408" v="1419"/>
        <pc:sldMkLst>
          <pc:docMk/>
          <pc:sldMk cId="0" sldId="285"/>
        </pc:sldMkLst>
        <pc:spChg chg="mod">
          <ac:chgData name="Luigi La Spada" userId="831019729da89562" providerId="LiveId" clId="{1D95084A-093F-4168-B89D-D686087D13F5}" dt="2025-04-02T08:27:24.212" v="1131" actId="255"/>
          <ac:spMkLst>
            <pc:docMk/>
            <pc:sldMk cId="0" sldId="285"/>
            <ac:spMk id="2" creationId="{00000000-0000-0000-0000-000000000000}"/>
          </ac:spMkLst>
        </pc:spChg>
        <pc:spChg chg="mod">
          <ac:chgData name="Luigi La Spada" userId="831019729da89562" providerId="LiveId" clId="{1D95084A-093F-4168-B89D-D686087D13F5}" dt="2025-04-02T15:24:19.408" v="1419"/>
          <ac:spMkLst>
            <pc:docMk/>
            <pc:sldMk cId="0" sldId="285"/>
            <ac:spMk id="3" creationId="{00000000-0000-0000-0000-000000000000}"/>
          </ac:spMkLst>
        </pc:spChg>
        <pc:picChg chg="add mod">
          <ac:chgData name="Luigi La Spada" userId="831019729da89562" providerId="LiveId" clId="{1D95084A-093F-4168-B89D-D686087D13F5}" dt="2025-04-02T15:12:45.140" v="1344"/>
          <ac:picMkLst>
            <pc:docMk/>
            <pc:sldMk cId="0" sldId="285"/>
            <ac:picMk id="4" creationId="{58016C85-E097-A426-4251-99B4A2918A76}"/>
          </ac:picMkLst>
        </pc:picChg>
        <pc:picChg chg="add mod">
          <ac:chgData name="Luigi La Spada" userId="831019729da89562" providerId="LiveId" clId="{1D95084A-093F-4168-B89D-D686087D13F5}" dt="2025-04-02T15:12:45.140" v="1344"/>
          <ac:picMkLst>
            <pc:docMk/>
            <pc:sldMk cId="0" sldId="285"/>
            <ac:picMk id="5" creationId="{2C3FD54E-430D-8A36-8CFB-E7C1D98BDFEC}"/>
          </ac:picMkLst>
        </pc:picChg>
      </pc:sldChg>
      <pc:sldChg chg="modSp add del mod">
        <pc:chgData name="Luigi La Spada" userId="831019729da89562" providerId="LiveId" clId="{1D95084A-093F-4168-B89D-D686087D13F5}" dt="2025-04-01T11:18:47.266" v="521" actId="47"/>
        <pc:sldMkLst>
          <pc:docMk/>
          <pc:sldMk cId="0" sldId="286"/>
        </pc:sldMkLst>
        <pc:spChg chg="mod">
          <ac:chgData name="Luigi La Spada" userId="831019729da89562" providerId="LiveId" clId="{1D95084A-093F-4168-B89D-D686087D13F5}" dt="2025-04-01T11:08:22.517" v="422" actId="27636"/>
          <ac:spMkLst>
            <pc:docMk/>
            <pc:sldMk cId="0" sldId="286"/>
            <ac:spMk id="2" creationId="{00000000-0000-0000-0000-000000000000}"/>
          </ac:spMkLst>
        </pc:spChg>
        <pc:spChg chg="mod">
          <ac:chgData name="Luigi La Spada" userId="831019729da89562" providerId="LiveId" clId="{1D95084A-093F-4168-B89D-D686087D13F5}" dt="2025-04-01T11:08:22.517" v="421" actId="27636"/>
          <ac:spMkLst>
            <pc:docMk/>
            <pc:sldMk cId="0" sldId="286"/>
            <ac:spMk id="3" creationId="{00000000-0000-0000-0000-000000000000}"/>
          </ac:spMkLst>
        </pc:spChg>
      </pc:sldChg>
      <pc:sldChg chg="addSp modSp add mod">
        <pc:chgData name="Luigi La Spada" userId="831019729da89562" providerId="LiveId" clId="{1D95084A-093F-4168-B89D-D686087D13F5}" dt="2025-04-02T15:24:36.410" v="1421"/>
        <pc:sldMkLst>
          <pc:docMk/>
          <pc:sldMk cId="0" sldId="287"/>
        </pc:sldMkLst>
        <pc:spChg chg="mod">
          <ac:chgData name="Luigi La Spada" userId="831019729da89562" providerId="LiveId" clId="{1D95084A-093F-4168-B89D-D686087D13F5}" dt="2025-04-02T08:27:59.718" v="1135" actId="27636"/>
          <ac:spMkLst>
            <pc:docMk/>
            <pc:sldMk cId="0" sldId="287"/>
            <ac:spMk id="2" creationId="{00000000-0000-0000-0000-000000000000}"/>
          </ac:spMkLst>
        </pc:spChg>
        <pc:spChg chg="mod">
          <ac:chgData name="Luigi La Spada" userId="831019729da89562" providerId="LiveId" clId="{1D95084A-093F-4168-B89D-D686087D13F5}" dt="2025-04-02T15:24:36.410" v="1421"/>
          <ac:spMkLst>
            <pc:docMk/>
            <pc:sldMk cId="0" sldId="287"/>
            <ac:spMk id="3" creationId="{00000000-0000-0000-0000-000000000000}"/>
          </ac:spMkLst>
        </pc:spChg>
        <pc:picChg chg="add mod">
          <ac:chgData name="Luigi La Spada" userId="831019729da89562" providerId="LiveId" clId="{1D95084A-093F-4168-B89D-D686087D13F5}" dt="2025-04-02T15:12:47.789" v="1346"/>
          <ac:picMkLst>
            <pc:docMk/>
            <pc:sldMk cId="0" sldId="287"/>
            <ac:picMk id="4" creationId="{C6909D21-C189-B705-F1C5-F2BA92684AA1}"/>
          </ac:picMkLst>
        </pc:picChg>
        <pc:picChg chg="add mod">
          <ac:chgData name="Luigi La Spada" userId="831019729da89562" providerId="LiveId" clId="{1D95084A-093F-4168-B89D-D686087D13F5}" dt="2025-04-02T15:12:47.789" v="1346"/>
          <ac:picMkLst>
            <pc:docMk/>
            <pc:sldMk cId="0" sldId="287"/>
            <ac:picMk id="5" creationId="{52E277EE-91EF-DFA2-DDA7-CC4068954A08}"/>
          </ac:picMkLst>
        </pc:picChg>
      </pc:sldChg>
      <pc:sldChg chg="addSp modSp add mod">
        <pc:chgData name="Luigi La Spada" userId="831019729da89562" providerId="LiveId" clId="{1D95084A-093F-4168-B89D-D686087D13F5}" dt="2025-04-02T15:24:07.197" v="1418"/>
        <pc:sldMkLst>
          <pc:docMk/>
          <pc:sldMk cId="3306306697" sldId="288"/>
        </pc:sldMkLst>
        <pc:spChg chg="mod">
          <ac:chgData name="Luigi La Spada" userId="831019729da89562" providerId="LiveId" clId="{1D95084A-093F-4168-B89D-D686087D13F5}" dt="2025-04-02T08:25:58.209" v="1125" actId="27636"/>
          <ac:spMkLst>
            <pc:docMk/>
            <pc:sldMk cId="3306306697" sldId="288"/>
            <ac:spMk id="2" creationId="{0822026D-A24D-E1C5-7C55-EA74D959653C}"/>
          </ac:spMkLst>
        </pc:spChg>
        <pc:spChg chg="mod">
          <ac:chgData name="Luigi La Spada" userId="831019729da89562" providerId="LiveId" clId="{1D95084A-093F-4168-B89D-D686087D13F5}" dt="2025-04-02T15:24:07.197" v="1418"/>
          <ac:spMkLst>
            <pc:docMk/>
            <pc:sldMk cId="3306306697" sldId="288"/>
            <ac:spMk id="3" creationId="{AF5874CF-C6FD-F21A-2BDB-093E18D64583}"/>
          </ac:spMkLst>
        </pc:spChg>
        <pc:picChg chg="add mod">
          <ac:chgData name="Luigi La Spada" userId="831019729da89562" providerId="LiveId" clId="{1D95084A-093F-4168-B89D-D686087D13F5}" dt="2025-04-02T15:12:43.757" v="1343"/>
          <ac:picMkLst>
            <pc:docMk/>
            <pc:sldMk cId="3306306697" sldId="288"/>
            <ac:picMk id="4" creationId="{19721E03-A75B-8D44-3397-00A2E07803D7}"/>
          </ac:picMkLst>
        </pc:picChg>
        <pc:picChg chg="add mod">
          <ac:chgData name="Luigi La Spada" userId="831019729da89562" providerId="LiveId" clId="{1D95084A-093F-4168-B89D-D686087D13F5}" dt="2025-04-02T15:12:43.757" v="1343"/>
          <ac:picMkLst>
            <pc:docMk/>
            <pc:sldMk cId="3306306697" sldId="288"/>
            <ac:picMk id="5" creationId="{1DEB2A46-0254-E0F7-F705-483702A1131E}"/>
          </ac:picMkLst>
        </pc:picChg>
      </pc:sldChg>
      <pc:sldChg chg="addSp modSp add mod">
        <pc:chgData name="Luigi La Spada" userId="831019729da89562" providerId="LiveId" clId="{1D95084A-093F-4168-B89D-D686087D13F5}" dt="2025-04-02T15:24:27.294" v="1420"/>
        <pc:sldMkLst>
          <pc:docMk/>
          <pc:sldMk cId="3588360300" sldId="289"/>
        </pc:sldMkLst>
        <pc:spChg chg="mod">
          <ac:chgData name="Luigi La Spada" userId="831019729da89562" providerId="LiveId" clId="{1D95084A-093F-4168-B89D-D686087D13F5}" dt="2025-04-02T08:27:28.801" v="1132" actId="255"/>
          <ac:spMkLst>
            <pc:docMk/>
            <pc:sldMk cId="3588360300" sldId="289"/>
            <ac:spMk id="2" creationId="{F1EED32A-375A-E13F-CB77-E983A3B496FA}"/>
          </ac:spMkLst>
        </pc:spChg>
        <pc:spChg chg="mod">
          <ac:chgData name="Luigi La Spada" userId="831019729da89562" providerId="LiveId" clId="{1D95084A-093F-4168-B89D-D686087D13F5}" dt="2025-04-02T15:24:27.294" v="1420"/>
          <ac:spMkLst>
            <pc:docMk/>
            <pc:sldMk cId="3588360300" sldId="289"/>
            <ac:spMk id="3" creationId="{3C9B59E3-E251-74DD-EF01-305C466C8AA8}"/>
          </ac:spMkLst>
        </pc:spChg>
        <pc:picChg chg="add mod">
          <ac:chgData name="Luigi La Spada" userId="831019729da89562" providerId="LiveId" clId="{1D95084A-093F-4168-B89D-D686087D13F5}" dt="2025-04-02T15:12:46.520" v="1345"/>
          <ac:picMkLst>
            <pc:docMk/>
            <pc:sldMk cId="3588360300" sldId="289"/>
            <ac:picMk id="4" creationId="{28E62527-C378-8058-27C8-69A4CEF64F5C}"/>
          </ac:picMkLst>
        </pc:picChg>
        <pc:picChg chg="add mod">
          <ac:chgData name="Luigi La Spada" userId="831019729da89562" providerId="LiveId" clId="{1D95084A-093F-4168-B89D-D686087D13F5}" dt="2025-04-02T15:12:46.520" v="1345"/>
          <ac:picMkLst>
            <pc:docMk/>
            <pc:sldMk cId="3588360300" sldId="289"/>
            <ac:picMk id="5" creationId="{C09CBF7B-500B-CD7E-2B40-996753BBCCA6}"/>
          </ac:picMkLst>
        </pc:picChg>
      </pc:sldChg>
      <pc:sldChg chg="new del">
        <pc:chgData name="Luigi La Spada" userId="831019729da89562" providerId="LiveId" clId="{1D95084A-093F-4168-B89D-D686087D13F5}" dt="2025-04-02T08:28:23.300" v="1138" actId="47"/>
        <pc:sldMkLst>
          <pc:docMk/>
          <pc:sldMk cId="3042551854" sldId="290"/>
        </pc:sldMkLst>
      </pc:sldChg>
      <pc:sldChg chg="addSp modSp add mod">
        <pc:chgData name="Luigi La Spada" userId="831019729da89562" providerId="LiveId" clId="{1D95084A-093F-4168-B89D-D686087D13F5}" dt="2025-04-02T15:12:51.668" v="1348"/>
        <pc:sldMkLst>
          <pc:docMk/>
          <pc:sldMk cId="0" sldId="291"/>
        </pc:sldMkLst>
        <pc:spChg chg="mod">
          <ac:chgData name="Luigi La Spada" userId="831019729da89562" providerId="LiveId" clId="{1D95084A-093F-4168-B89D-D686087D13F5}" dt="2025-04-02T08:28:56.402" v="1148" actId="27636"/>
          <ac:spMkLst>
            <pc:docMk/>
            <pc:sldMk cId="0" sldId="291"/>
            <ac:spMk id="2" creationId="{00000000-0000-0000-0000-000000000000}"/>
          </ac:spMkLst>
        </pc:spChg>
        <pc:spChg chg="mod">
          <ac:chgData name="Luigi La Spada" userId="831019729da89562" providerId="LiveId" clId="{1D95084A-093F-4168-B89D-D686087D13F5}" dt="2025-04-02T08:29:00.943" v="1149" actId="2711"/>
          <ac:spMkLst>
            <pc:docMk/>
            <pc:sldMk cId="0" sldId="291"/>
            <ac:spMk id="3" creationId="{00000000-0000-0000-0000-000000000000}"/>
          </ac:spMkLst>
        </pc:spChg>
        <pc:picChg chg="add mod">
          <ac:chgData name="Luigi La Spada" userId="831019729da89562" providerId="LiveId" clId="{1D95084A-093F-4168-B89D-D686087D13F5}" dt="2025-04-02T15:12:51.668" v="1348"/>
          <ac:picMkLst>
            <pc:docMk/>
            <pc:sldMk cId="0" sldId="291"/>
            <ac:picMk id="4" creationId="{1423EDC5-C22A-7429-6952-65DDD488A86D}"/>
          </ac:picMkLst>
        </pc:picChg>
        <pc:picChg chg="add mod">
          <ac:chgData name="Luigi La Spada" userId="831019729da89562" providerId="LiveId" clId="{1D95084A-093F-4168-B89D-D686087D13F5}" dt="2025-04-02T15:12:51.668" v="1348"/>
          <ac:picMkLst>
            <pc:docMk/>
            <pc:sldMk cId="0" sldId="291"/>
            <ac:picMk id="5" creationId="{CD2DA014-8CBE-C02E-8627-E0DAFD0FF3E6}"/>
          </ac:picMkLst>
        </pc:picChg>
      </pc:sldChg>
      <pc:sldChg chg="addSp modSp add mod">
        <pc:chgData name="Luigi La Spada" userId="831019729da89562" providerId="LiveId" clId="{1D95084A-093F-4168-B89D-D686087D13F5}" dt="2025-04-02T15:12:54.915" v="1350"/>
        <pc:sldMkLst>
          <pc:docMk/>
          <pc:sldMk cId="0" sldId="292"/>
        </pc:sldMkLst>
        <pc:spChg chg="mod">
          <ac:chgData name="Luigi La Spada" userId="831019729da89562" providerId="LiveId" clId="{1D95084A-093F-4168-B89D-D686087D13F5}" dt="2025-04-02T08:30:01.879" v="1156" actId="27636"/>
          <ac:spMkLst>
            <pc:docMk/>
            <pc:sldMk cId="0" sldId="292"/>
            <ac:spMk id="2" creationId="{00000000-0000-0000-0000-000000000000}"/>
          </ac:spMkLst>
        </pc:spChg>
        <pc:spChg chg="mod">
          <ac:chgData name="Luigi La Spada" userId="831019729da89562" providerId="LiveId" clId="{1D95084A-093F-4168-B89D-D686087D13F5}" dt="2025-04-02T08:30:06.006" v="1157" actId="2711"/>
          <ac:spMkLst>
            <pc:docMk/>
            <pc:sldMk cId="0" sldId="292"/>
            <ac:spMk id="3" creationId="{00000000-0000-0000-0000-000000000000}"/>
          </ac:spMkLst>
        </pc:spChg>
        <pc:picChg chg="add mod">
          <ac:chgData name="Luigi La Spada" userId="831019729da89562" providerId="LiveId" clId="{1D95084A-093F-4168-B89D-D686087D13F5}" dt="2025-04-02T15:12:54.915" v="1350"/>
          <ac:picMkLst>
            <pc:docMk/>
            <pc:sldMk cId="0" sldId="292"/>
            <ac:picMk id="4" creationId="{4FE2DC78-DB4D-C617-E577-1887CAB67B40}"/>
          </ac:picMkLst>
        </pc:picChg>
        <pc:picChg chg="add mod">
          <ac:chgData name="Luigi La Spada" userId="831019729da89562" providerId="LiveId" clId="{1D95084A-093F-4168-B89D-D686087D13F5}" dt="2025-04-02T15:12:54.915" v="1350"/>
          <ac:picMkLst>
            <pc:docMk/>
            <pc:sldMk cId="0" sldId="292"/>
            <ac:picMk id="5" creationId="{ADAAAE91-4E38-15B7-B37C-EF1EF998C450}"/>
          </ac:picMkLst>
        </pc:picChg>
      </pc:sldChg>
      <pc:sldChg chg="addSp modSp add mod">
        <pc:chgData name="Luigi La Spada" userId="831019729da89562" providerId="LiveId" clId="{1D95084A-093F-4168-B89D-D686087D13F5}" dt="2025-04-02T15:12:58.040" v="1352"/>
        <pc:sldMkLst>
          <pc:docMk/>
          <pc:sldMk cId="0" sldId="293"/>
        </pc:sldMkLst>
        <pc:spChg chg="mod">
          <ac:chgData name="Luigi La Spada" userId="831019729da89562" providerId="LiveId" clId="{1D95084A-093F-4168-B89D-D686087D13F5}" dt="2025-04-02T08:31:03.089" v="1164" actId="27636"/>
          <ac:spMkLst>
            <pc:docMk/>
            <pc:sldMk cId="0" sldId="293"/>
            <ac:spMk id="2" creationId="{00000000-0000-0000-0000-000000000000}"/>
          </ac:spMkLst>
        </pc:spChg>
        <pc:spChg chg="mod">
          <ac:chgData name="Luigi La Spada" userId="831019729da89562" providerId="LiveId" clId="{1D95084A-093F-4168-B89D-D686087D13F5}" dt="2025-04-02T08:31:38.994" v="1167" actId="20577"/>
          <ac:spMkLst>
            <pc:docMk/>
            <pc:sldMk cId="0" sldId="293"/>
            <ac:spMk id="3" creationId="{00000000-0000-0000-0000-000000000000}"/>
          </ac:spMkLst>
        </pc:spChg>
        <pc:picChg chg="add mod">
          <ac:chgData name="Luigi La Spada" userId="831019729da89562" providerId="LiveId" clId="{1D95084A-093F-4168-B89D-D686087D13F5}" dt="2025-04-02T15:12:58.040" v="1352"/>
          <ac:picMkLst>
            <pc:docMk/>
            <pc:sldMk cId="0" sldId="293"/>
            <ac:picMk id="4" creationId="{16E6F437-A351-B525-069E-477ECADD6A0D}"/>
          </ac:picMkLst>
        </pc:picChg>
        <pc:picChg chg="add mod">
          <ac:chgData name="Luigi La Spada" userId="831019729da89562" providerId="LiveId" clId="{1D95084A-093F-4168-B89D-D686087D13F5}" dt="2025-04-02T15:12:58.040" v="1352"/>
          <ac:picMkLst>
            <pc:docMk/>
            <pc:sldMk cId="0" sldId="293"/>
            <ac:picMk id="5" creationId="{B62F52C0-1701-831B-0E12-5DCA5F565F87}"/>
          </ac:picMkLst>
        </pc:picChg>
      </pc:sldChg>
      <pc:sldChg chg="modSp add del mod">
        <pc:chgData name="Luigi La Spada" userId="831019729da89562" providerId="LiveId" clId="{1D95084A-093F-4168-B89D-D686087D13F5}" dt="2025-04-01T14:28:56.293" v="637" actId="47"/>
        <pc:sldMkLst>
          <pc:docMk/>
          <pc:sldMk cId="0" sldId="294"/>
        </pc:sldMkLst>
        <pc:spChg chg="mod">
          <ac:chgData name="Luigi La Spada" userId="831019729da89562" providerId="LiveId" clId="{1D95084A-093F-4168-B89D-D686087D13F5}" dt="2025-04-01T14:18:05.516" v="542" actId="27636"/>
          <ac:spMkLst>
            <pc:docMk/>
            <pc:sldMk cId="0" sldId="294"/>
            <ac:spMk id="2" creationId="{00000000-0000-0000-0000-000000000000}"/>
          </ac:spMkLst>
        </pc:spChg>
        <pc:spChg chg="mod">
          <ac:chgData name="Luigi La Spada" userId="831019729da89562" providerId="LiveId" clId="{1D95084A-093F-4168-B89D-D686087D13F5}" dt="2025-04-01T14:18:05.595" v="543" actId="27636"/>
          <ac:spMkLst>
            <pc:docMk/>
            <pc:sldMk cId="0" sldId="294"/>
            <ac:spMk id="3" creationId="{00000000-0000-0000-0000-000000000000}"/>
          </ac:spMkLst>
        </pc:spChg>
      </pc:sldChg>
      <pc:sldChg chg="addSp modSp add mod">
        <pc:chgData name="Luigi La Spada" userId="831019729da89562" providerId="LiveId" clId="{1D95084A-093F-4168-B89D-D686087D13F5}" dt="2025-04-02T15:13:18.415" v="1354"/>
        <pc:sldMkLst>
          <pc:docMk/>
          <pc:sldMk cId="0" sldId="295"/>
        </pc:sldMkLst>
        <pc:spChg chg="mod">
          <ac:chgData name="Luigi La Spada" userId="831019729da89562" providerId="LiveId" clId="{1D95084A-093F-4168-B89D-D686087D13F5}" dt="2025-04-02T08:32:19.387" v="1172" actId="27636"/>
          <ac:spMkLst>
            <pc:docMk/>
            <pc:sldMk cId="0" sldId="295"/>
            <ac:spMk id="2" creationId="{00000000-0000-0000-0000-000000000000}"/>
          </ac:spMkLst>
        </pc:spChg>
        <pc:spChg chg="mod">
          <ac:chgData name="Luigi La Spada" userId="831019729da89562" providerId="LiveId" clId="{1D95084A-093F-4168-B89D-D686087D13F5}" dt="2025-04-02T08:32:23.441" v="1173" actId="2711"/>
          <ac:spMkLst>
            <pc:docMk/>
            <pc:sldMk cId="0" sldId="295"/>
            <ac:spMk id="3" creationId="{00000000-0000-0000-0000-000000000000}"/>
          </ac:spMkLst>
        </pc:spChg>
        <pc:picChg chg="add mod">
          <ac:chgData name="Luigi La Spada" userId="831019729da89562" providerId="LiveId" clId="{1D95084A-093F-4168-B89D-D686087D13F5}" dt="2025-04-02T15:13:18.415" v="1354"/>
          <ac:picMkLst>
            <pc:docMk/>
            <pc:sldMk cId="0" sldId="295"/>
            <ac:picMk id="4" creationId="{42C91499-40E8-4595-8593-69BB93A435C9}"/>
          </ac:picMkLst>
        </pc:picChg>
        <pc:picChg chg="add mod">
          <ac:chgData name="Luigi La Spada" userId="831019729da89562" providerId="LiveId" clId="{1D95084A-093F-4168-B89D-D686087D13F5}" dt="2025-04-02T15:13:18.415" v="1354"/>
          <ac:picMkLst>
            <pc:docMk/>
            <pc:sldMk cId="0" sldId="295"/>
            <ac:picMk id="5" creationId="{369F8D79-F64A-7776-F0D7-E3006D1EFF08}"/>
          </ac:picMkLst>
        </pc:picChg>
      </pc:sldChg>
      <pc:sldChg chg="addSp modSp add mod">
        <pc:chgData name="Luigi La Spada" userId="831019729da89562" providerId="LiveId" clId="{1D95084A-093F-4168-B89D-D686087D13F5}" dt="2025-04-02T15:12:53.387" v="1349"/>
        <pc:sldMkLst>
          <pc:docMk/>
          <pc:sldMk cId="2301829603" sldId="296"/>
        </pc:sldMkLst>
        <pc:spChg chg="mod">
          <ac:chgData name="Luigi La Spada" userId="831019729da89562" providerId="LiveId" clId="{1D95084A-093F-4168-B89D-D686087D13F5}" dt="2025-04-02T08:29:21.690" v="1152" actId="27636"/>
          <ac:spMkLst>
            <pc:docMk/>
            <pc:sldMk cId="2301829603" sldId="296"/>
            <ac:spMk id="2" creationId="{7F1BE49D-BB64-74D5-9DE1-84D5985430EC}"/>
          </ac:spMkLst>
        </pc:spChg>
        <pc:spChg chg="mod">
          <ac:chgData name="Luigi La Spada" userId="831019729da89562" providerId="LiveId" clId="{1D95084A-093F-4168-B89D-D686087D13F5}" dt="2025-04-02T08:29:25.819" v="1153" actId="2711"/>
          <ac:spMkLst>
            <pc:docMk/>
            <pc:sldMk cId="2301829603" sldId="296"/>
            <ac:spMk id="3" creationId="{44499F72-DB3B-D095-3C79-DC64EA60229A}"/>
          </ac:spMkLst>
        </pc:spChg>
        <pc:picChg chg="add mod">
          <ac:chgData name="Luigi La Spada" userId="831019729da89562" providerId="LiveId" clId="{1D95084A-093F-4168-B89D-D686087D13F5}" dt="2025-04-02T15:12:53.387" v="1349"/>
          <ac:picMkLst>
            <pc:docMk/>
            <pc:sldMk cId="2301829603" sldId="296"/>
            <ac:picMk id="4" creationId="{796A9A0F-58AC-BB99-03A7-5AFEE5CFD19F}"/>
          </ac:picMkLst>
        </pc:picChg>
        <pc:picChg chg="add mod">
          <ac:chgData name="Luigi La Spada" userId="831019729da89562" providerId="LiveId" clId="{1D95084A-093F-4168-B89D-D686087D13F5}" dt="2025-04-02T15:12:53.387" v="1349"/>
          <ac:picMkLst>
            <pc:docMk/>
            <pc:sldMk cId="2301829603" sldId="296"/>
            <ac:picMk id="5" creationId="{1CBFB283-A5DB-4DDE-BF21-B05C99C07840}"/>
          </ac:picMkLst>
        </pc:picChg>
      </pc:sldChg>
      <pc:sldChg chg="addSp modSp add mod">
        <pc:chgData name="Luigi La Spada" userId="831019729da89562" providerId="LiveId" clId="{1D95084A-093F-4168-B89D-D686087D13F5}" dt="2025-04-02T15:12:56.898" v="1351"/>
        <pc:sldMkLst>
          <pc:docMk/>
          <pc:sldMk cId="1539551652" sldId="297"/>
        </pc:sldMkLst>
        <pc:spChg chg="mod">
          <ac:chgData name="Luigi La Spada" userId="831019729da89562" providerId="LiveId" clId="{1D95084A-093F-4168-B89D-D686087D13F5}" dt="2025-04-02T08:30:30.109" v="1160" actId="27636"/>
          <ac:spMkLst>
            <pc:docMk/>
            <pc:sldMk cId="1539551652" sldId="297"/>
            <ac:spMk id="2" creationId="{6C13E455-5A82-3FF1-0E85-49517D4970EC}"/>
          </ac:spMkLst>
        </pc:spChg>
        <pc:spChg chg="mod">
          <ac:chgData name="Luigi La Spada" userId="831019729da89562" providerId="LiveId" clId="{1D95084A-093F-4168-B89D-D686087D13F5}" dt="2025-04-02T08:30:39.150" v="1161" actId="2711"/>
          <ac:spMkLst>
            <pc:docMk/>
            <pc:sldMk cId="1539551652" sldId="297"/>
            <ac:spMk id="3" creationId="{E31C5909-3744-D273-1840-A70CB63D0A5B}"/>
          </ac:spMkLst>
        </pc:spChg>
        <pc:picChg chg="add mod">
          <ac:chgData name="Luigi La Spada" userId="831019729da89562" providerId="LiveId" clId="{1D95084A-093F-4168-B89D-D686087D13F5}" dt="2025-04-02T15:12:56.898" v="1351"/>
          <ac:picMkLst>
            <pc:docMk/>
            <pc:sldMk cId="1539551652" sldId="297"/>
            <ac:picMk id="4" creationId="{AD07A447-D45A-CA09-B74A-33568E12F732}"/>
          </ac:picMkLst>
        </pc:picChg>
        <pc:picChg chg="add mod">
          <ac:chgData name="Luigi La Spada" userId="831019729da89562" providerId="LiveId" clId="{1D95084A-093F-4168-B89D-D686087D13F5}" dt="2025-04-02T15:12:56.898" v="1351"/>
          <ac:picMkLst>
            <pc:docMk/>
            <pc:sldMk cId="1539551652" sldId="297"/>
            <ac:picMk id="5" creationId="{9FCCC8A7-13DA-BA32-FE9C-CCCE61190DFA}"/>
          </ac:picMkLst>
        </pc:picChg>
      </pc:sldChg>
      <pc:sldChg chg="addSp modSp add mod">
        <pc:chgData name="Luigi La Spada" userId="831019729da89562" providerId="LiveId" clId="{1D95084A-093F-4168-B89D-D686087D13F5}" dt="2025-04-02T15:13:00.765" v="1353"/>
        <pc:sldMkLst>
          <pc:docMk/>
          <pc:sldMk cId="2783325121" sldId="298"/>
        </pc:sldMkLst>
        <pc:spChg chg="mod">
          <ac:chgData name="Luigi La Spada" userId="831019729da89562" providerId="LiveId" clId="{1D95084A-093F-4168-B89D-D686087D13F5}" dt="2025-04-02T08:31:44.035" v="1168" actId="2711"/>
          <ac:spMkLst>
            <pc:docMk/>
            <pc:sldMk cId="2783325121" sldId="298"/>
            <ac:spMk id="2" creationId="{D7BF1AA8-C1FE-E294-5718-735B2C78DC63}"/>
          </ac:spMkLst>
        </pc:spChg>
        <pc:spChg chg="mod">
          <ac:chgData name="Luigi La Spada" userId="831019729da89562" providerId="LiveId" clId="{1D95084A-093F-4168-B89D-D686087D13F5}" dt="2025-04-02T08:31:48.223" v="1169" actId="2711"/>
          <ac:spMkLst>
            <pc:docMk/>
            <pc:sldMk cId="2783325121" sldId="298"/>
            <ac:spMk id="3" creationId="{9C31D0FD-EFFC-A583-1532-8EB513FBBA01}"/>
          </ac:spMkLst>
        </pc:spChg>
        <pc:picChg chg="add mod">
          <ac:chgData name="Luigi La Spada" userId="831019729da89562" providerId="LiveId" clId="{1D95084A-093F-4168-B89D-D686087D13F5}" dt="2025-04-02T15:13:00.765" v="1353"/>
          <ac:picMkLst>
            <pc:docMk/>
            <pc:sldMk cId="2783325121" sldId="298"/>
            <ac:picMk id="4" creationId="{DAA48D6F-011E-0F3C-A20E-D662D60790B4}"/>
          </ac:picMkLst>
        </pc:picChg>
        <pc:picChg chg="add mod">
          <ac:chgData name="Luigi La Spada" userId="831019729da89562" providerId="LiveId" clId="{1D95084A-093F-4168-B89D-D686087D13F5}" dt="2025-04-02T15:13:00.765" v="1353"/>
          <ac:picMkLst>
            <pc:docMk/>
            <pc:sldMk cId="2783325121" sldId="298"/>
            <ac:picMk id="5" creationId="{0AF5C23F-12BE-A1DB-AA94-9983602A6E7D}"/>
          </ac:picMkLst>
        </pc:picChg>
      </pc:sldChg>
      <pc:sldChg chg="addSp modSp add mod">
        <pc:chgData name="Luigi La Spada" userId="831019729da89562" providerId="LiveId" clId="{1D95084A-093F-4168-B89D-D686087D13F5}" dt="2025-04-02T15:13:20.426" v="1355"/>
        <pc:sldMkLst>
          <pc:docMk/>
          <pc:sldMk cId="4044640620" sldId="299"/>
        </pc:sldMkLst>
        <pc:spChg chg="mod">
          <ac:chgData name="Luigi La Spada" userId="831019729da89562" providerId="LiveId" clId="{1D95084A-093F-4168-B89D-D686087D13F5}" dt="2025-04-02T08:32:43.060" v="1176" actId="27636"/>
          <ac:spMkLst>
            <pc:docMk/>
            <pc:sldMk cId="4044640620" sldId="299"/>
            <ac:spMk id="2" creationId="{83619ACD-BF67-4920-3F90-E3CD43313BE7}"/>
          </ac:spMkLst>
        </pc:spChg>
        <pc:spChg chg="mod">
          <ac:chgData name="Luigi La Spada" userId="831019729da89562" providerId="LiveId" clId="{1D95084A-093F-4168-B89D-D686087D13F5}" dt="2025-04-02T08:32:48.809" v="1177" actId="2711"/>
          <ac:spMkLst>
            <pc:docMk/>
            <pc:sldMk cId="4044640620" sldId="299"/>
            <ac:spMk id="3" creationId="{C15CBCF8-1AC9-9977-15B5-86513D991DC3}"/>
          </ac:spMkLst>
        </pc:spChg>
        <pc:picChg chg="add mod">
          <ac:chgData name="Luigi La Spada" userId="831019729da89562" providerId="LiveId" clId="{1D95084A-093F-4168-B89D-D686087D13F5}" dt="2025-04-02T15:13:20.426" v="1355"/>
          <ac:picMkLst>
            <pc:docMk/>
            <pc:sldMk cId="4044640620" sldId="299"/>
            <ac:picMk id="4" creationId="{9A26DB8C-51CC-9078-A525-1DA625FE4775}"/>
          </ac:picMkLst>
        </pc:picChg>
        <pc:picChg chg="add mod">
          <ac:chgData name="Luigi La Spada" userId="831019729da89562" providerId="LiveId" clId="{1D95084A-093F-4168-B89D-D686087D13F5}" dt="2025-04-02T15:13:20.426" v="1355"/>
          <ac:picMkLst>
            <pc:docMk/>
            <pc:sldMk cId="4044640620" sldId="299"/>
            <ac:picMk id="5" creationId="{ECDEF9B6-8C9A-3103-DF27-B13BE74D5C55}"/>
          </ac:picMkLst>
        </pc:picChg>
      </pc:sldChg>
      <pc:sldChg chg="new del">
        <pc:chgData name="Luigi La Spada" userId="831019729da89562" providerId="LiveId" clId="{1D95084A-093F-4168-B89D-D686087D13F5}" dt="2025-04-02T08:33:30.487" v="1189" actId="47"/>
        <pc:sldMkLst>
          <pc:docMk/>
          <pc:sldMk cId="1107778230" sldId="300"/>
        </pc:sldMkLst>
      </pc:sldChg>
      <pc:sldChg chg="addSp modSp add mod">
        <pc:chgData name="Luigi La Spada" userId="831019729da89562" providerId="LiveId" clId="{1D95084A-093F-4168-B89D-D686087D13F5}" dt="2025-04-02T15:13:23.586" v="1357"/>
        <pc:sldMkLst>
          <pc:docMk/>
          <pc:sldMk cId="0" sldId="301"/>
        </pc:sldMkLst>
        <pc:spChg chg="mod">
          <ac:chgData name="Luigi La Spada" userId="831019729da89562" providerId="LiveId" clId="{1D95084A-093F-4168-B89D-D686087D13F5}" dt="2025-04-02T15:04:51.840" v="1212" actId="2711"/>
          <ac:spMkLst>
            <pc:docMk/>
            <pc:sldMk cId="0" sldId="301"/>
            <ac:spMk id="2" creationId="{00000000-0000-0000-0000-000000000000}"/>
          </ac:spMkLst>
        </pc:spChg>
        <pc:spChg chg="mod">
          <ac:chgData name="Luigi La Spada" userId="831019729da89562" providerId="LiveId" clId="{1D95084A-093F-4168-B89D-D686087D13F5}" dt="2025-04-02T15:04:57.410" v="1213" actId="2711"/>
          <ac:spMkLst>
            <pc:docMk/>
            <pc:sldMk cId="0" sldId="301"/>
            <ac:spMk id="3" creationId="{00000000-0000-0000-0000-000000000000}"/>
          </ac:spMkLst>
        </pc:spChg>
        <pc:picChg chg="add mod">
          <ac:chgData name="Luigi La Spada" userId="831019729da89562" providerId="LiveId" clId="{1D95084A-093F-4168-B89D-D686087D13F5}" dt="2025-04-02T15:13:23.586" v="1357"/>
          <ac:picMkLst>
            <pc:docMk/>
            <pc:sldMk cId="0" sldId="301"/>
            <ac:picMk id="4" creationId="{283CF60E-912E-FE31-636C-A957D56AEF4C}"/>
          </ac:picMkLst>
        </pc:picChg>
        <pc:picChg chg="add mod">
          <ac:chgData name="Luigi La Spada" userId="831019729da89562" providerId="LiveId" clId="{1D95084A-093F-4168-B89D-D686087D13F5}" dt="2025-04-02T15:13:23.586" v="1357"/>
          <ac:picMkLst>
            <pc:docMk/>
            <pc:sldMk cId="0" sldId="301"/>
            <ac:picMk id="5" creationId="{051D6009-A611-C727-9097-0B0C18F3B8B5}"/>
          </ac:picMkLst>
        </pc:picChg>
      </pc:sldChg>
      <pc:sldChg chg="addSp modSp add mod">
        <pc:chgData name="Luigi La Spada" userId="831019729da89562" providerId="LiveId" clId="{1D95084A-093F-4168-B89D-D686087D13F5}" dt="2025-04-02T15:13:31.854" v="1358"/>
        <pc:sldMkLst>
          <pc:docMk/>
          <pc:sldMk cId="0" sldId="302"/>
        </pc:sldMkLst>
        <pc:spChg chg="mod">
          <ac:chgData name="Luigi La Spada" userId="831019729da89562" providerId="LiveId" clId="{1D95084A-093F-4168-B89D-D686087D13F5}" dt="2025-04-02T15:05:07.487" v="1216" actId="27636"/>
          <ac:spMkLst>
            <pc:docMk/>
            <pc:sldMk cId="0" sldId="302"/>
            <ac:spMk id="2" creationId="{00000000-0000-0000-0000-000000000000}"/>
          </ac:spMkLst>
        </pc:spChg>
        <pc:spChg chg="mod">
          <ac:chgData name="Luigi La Spada" userId="831019729da89562" providerId="LiveId" clId="{1D95084A-093F-4168-B89D-D686087D13F5}" dt="2025-04-02T15:05:22.817" v="1221" actId="255"/>
          <ac:spMkLst>
            <pc:docMk/>
            <pc:sldMk cId="0" sldId="302"/>
            <ac:spMk id="3" creationId="{00000000-0000-0000-0000-000000000000}"/>
          </ac:spMkLst>
        </pc:spChg>
        <pc:picChg chg="add mod">
          <ac:chgData name="Luigi La Spada" userId="831019729da89562" providerId="LiveId" clId="{1D95084A-093F-4168-B89D-D686087D13F5}" dt="2025-04-02T15:13:31.854" v="1358"/>
          <ac:picMkLst>
            <pc:docMk/>
            <pc:sldMk cId="0" sldId="302"/>
            <ac:picMk id="4" creationId="{01E95A37-E6ED-FC4D-5623-E4A1B4A86E09}"/>
          </ac:picMkLst>
        </pc:picChg>
        <pc:picChg chg="add mod">
          <ac:chgData name="Luigi La Spada" userId="831019729da89562" providerId="LiveId" clId="{1D95084A-093F-4168-B89D-D686087D13F5}" dt="2025-04-02T15:13:31.854" v="1358"/>
          <ac:picMkLst>
            <pc:docMk/>
            <pc:sldMk cId="0" sldId="302"/>
            <ac:picMk id="5" creationId="{16008853-164E-6807-1AD7-24A31F4CB2A4}"/>
          </ac:picMkLst>
        </pc:picChg>
      </pc:sldChg>
      <pc:sldChg chg="addSp modSp add mod">
        <pc:chgData name="Luigi La Spada" userId="831019729da89562" providerId="LiveId" clId="{1D95084A-093F-4168-B89D-D686087D13F5}" dt="2025-04-02T15:13:32.967" v="1359"/>
        <pc:sldMkLst>
          <pc:docMk/>
          <pc:sldMk cId="0" sldId="303"/>
        </pc:sldMkLst>
        <pc:spChg chg="mod">
          <ac:chgData name="Luigi La Spada" userId="831019729da89562" providerId="LiveId" clId="{1D95084A-093F-4168-B89D-D686087D13F5}" dt="2025-04-02T15:05:32.500" v="1223" actId="255"/>
          <ac:spMkLst>
            <pc:docMk/>
            <pc:sldMk cId="0" sldId="303"/>
            <ac:spMk id="2" creationId="{00000000-0000-0000-0000-000000000000}"/>
          </ac:spMkLst>
        </pc:spChg>
        <pc:spChg chg="mod">
          <ac:chgData name="Luigi La Spada" userId="831019729da89562" providerId="LiveId" clId="{1D95084A-093F-4168-B89D-D686087D13F5}" dt="2025-04-02T15:05:38.108" v="1224" actId="2711"/>
          <ac:spMkLst>
            <pc:docMk/>
            <pc:sldMk cId="0" sldId="303"/>
            <ac:spMk id="3" creationId="{00000000-0000-0000-0000-000000000000}"/>
          </ac:spMkLst>
        </pc:spChg>
        <pc:picChg chg="add mod">
          <ac:chgData name="Luigi La Spada" userId="831019729da89562" providerId="LiveId" clId="{1D95084A-093F-4168-B89D-D686087D13F5}" dt="2025-04-02T15:13:32.967" v="1359"/>
          <ac:picMkLst>
            <pc:docMk/>
            <pc:sldMk cId="0" sldId="303"/>
            <ac:picMk id="4" creationId="{6740EC52-F2A0-5064-D9B2-7E44DF4C9579}"/>
          </ac:picMkLst>
        </pc:picChg>
        <pc:picChg chg="add mod">
          <ac:chgData name="Luigi La Spada" userId="831019729da89562" providerId="LiveId" clId="{1D95084A-093F-4168-B89D-D686087D13F5}" dt="2025-04-02T15:13:32.967" v="1359"/>
          <ac:picMkLst>
            <pc:docMk/>
            <pc:sldMk cId="0" sldId="303"/>
            <ac:picMk id="5" creationId="{25FA99C3-C61B-A736-F911-4BA4BC663171}"/>
          </ac:picMkLst>
        </pc:picChg>
      </pc:sldChg>
      <pc:sldChg chg="addSp modSp add mod">
        <pc:chgData name="Luigi La Spada" userId="831019729da89562" providerId="LiveId" clId="{1D95084A-093F-4168-B89D-D686087D13F5}" dt="2025-04-02T15:13:34.188" v="1360"/>
        <pc:sldMkLst>
          <pc:docMk/>
          <pc:sldMk cId="0" sldId="304"/>
        </pc:sldMkLst>
        <pc:spChg chg="mod">
          <ac:chgData name="Luigi La Spada" userId="831019729da89562" providerId="LiveId" clId="{1D95084A-093F-4168-B89D-D686087D13F5}" dt="2025-04-02T15:05:45.650" v="1227" actId="27636"/>
          <ac:spMkLst>
            <pc:docMk/>
            <pc:sldMk cId="0" sldId="304"/>
            <ac:spMk id="2" creationId="{00000000-0000-0000-0000-000000000000}"/>
          </ac:spMkLst>
        </pc:spChg>
        <pc:spChg chg="mod">
          <ac:chgData name="Luigi La Spada" userId="831019729da89562" providerId="LiveId" clId="{1D95084A-093F-4168-B89D-D686087D13F5}" dt="2025-04-01T14:44:59.695" v="782" actId="20577"/>
          <ac:spMkLst>
            <pc:docMk/>
            <pc:sldMk cId="0" sldId="304"/>
            <ac:spMk id="3" creationId="{00000000-0000-0000-0000-000000000000}"/>
          </ac:spMkLst>
        </pc:spChg>
        <pc:picChg chg="add mod">
          <ac:chgData name="Luigi La Spada" userId="831019729da89562" providerId="LiveId" clId="{1D95084A-093F-4168-B89D-D686087D13F5}" dt="2025-04-02T15:13:34.188" v="1360"/>
          <ac:picMkLst>
            <pc:docMk/>
            <pc:sldMk cId="0" sldId="304"/>
            <ac:picMk id="4" creationId="{9B5E7AB8-93AB-FC46-D220-B4775B17FB06}"/>
          </ac:picMkLst>
        </pc:picChg>
        <pc:picChg chg="add mod">
          <ac:chgData name="Luigi La Spada" userId="831019729da89562" providerId="LiveId" clId="{1D95084A-093F-4168-B89D-D686087D13F5}" dt="2025-04-02T15:13:34.188" v="1360"/>
          <ac:picMkLst>
            <pc:docMk/>
            <pc:sldMk cId="0" sldId="304"/>
            <ac:picMk id="5" creationId="{21D7F955-ED42-EDBC-8FCF-5165A7898CB6}"/>
          </ac:picMkLst>
        </pc:picChg>
      </pc:sldChg>
      <pc:sldChg chg="modSp add del mod">
        <pc:chgData name="Luigi La Spada" userId="831019729da89562" providerId="LiveId" clId="{1D95084A-093F-4168-B89D-D686087D13F5}" dt="2025-04-01T14:46:25.151" v="783" actId="47"/>
        <pc:sldMkLst>
          <pc:docMk/>
          <pc:sldMk cId="0" sldId="305"/>
        </pc:sldMkLst>
        <pc:spChg chg="mod">
          <ac:chgData name="Luigi La Spada" userId="831019729da89562" providerId="LiveId" clId="{1D95084A-093F-4168-B89D-D686087D13F5}" dt="2025-04-01T14:35:14.417" v="698" actId="27636"/>
          <ac:spMkLst>
            <pc:docMk/>
            <pc:sldMk cId="0" sldId="305"/>
            <ac:spMk id="2" creationId="{00000000-0000-0000-0000-000000000000}"/>
          </ac:spMkLst>
        </pc:spChg>
        <pc:spChg chg="mod">
          <ac:chgData name="Luigi La Spada" userId="831019729da89562" providerId="LiveId" clId="{1D95084A-093F-4168-B89D-D686087D13F5}" dt="2025-04-01T14:35:14.415" v="697" actId="27636"/>
          <ac:spMkLst>
            <pc:docMk/>
            <pc:sldMk cId="0" sldId="305"/>
            <ac:spMk id="3" creationId="{00000000-0000-0000-0000-000000000000}"/>
          </ac:spMkLst>
        </pc:spChg>
      </pc:sldChg>
      <pc:sldChg chg="new del">
        <pc:chgData name="Luigi La Spada" userId="831019729da89562" providerId="LiveId" clId="{1D95084A-093F-4168-B89D-D686087D13F5}" dt="2025-04-02T08:33:36.866" v="1191" actId="47"/>
        <pc:sldMkLst>
          <pc:docMk/>
          <pc:sldMk cId="2537352329" sldId="305"/>
        </pc:sldMkLst>
      </pc:sldChg>
      <pc:sldChg chg="addSp modSp add mod">
        <pc:chgData name="Luigi La Spada" userId="831019729da89562" providerId="LiveId" clId="{1D95084A-093F-4168-B89D-D686087D13F5}" dt="2025-04-02T15:13:36.663" v="1362"/>
        <pc:sldMkLst>
          <pc:docMk/>
          <pc:sldMk cId="0" sldId="306"/>
        </pc:sldMkLst>
        <pc:spChg chg="mod">
          <ac:chgData name="Luigi La Spada" userId="831019729da89562" providerId="LiveId" clId="{1D95084A-093F-4168-B89D-D686087D13F5}" dt="2025-04-02T15:05:54.311" v="1230" actId="27636"/>
          <ac:spMkLst>
            <pc:docMk/>
            <pc:sldMk cId="0" sldId="306"/>
            <ac:spMk id="2" creationId="{00000000-0000-0000-0000-000000000000}"/>
          </ac:spMkLst>
        </pc:spChg>
        <pc:spChg chg="mod">
          <ac:chgData name="Luigi La Spada" userId="831019729da89562" providerId="LiveId" clId="{1D95084A-093F-4168-B89D-D686087D13F5}" dt="2025-04-01T14:48:49.543" v="805" actId="6549"/>
          <ac:spMkLst>
            <pc:docMk/>
            <pc:sldMk cId="0" sldId="306"/>
            <ac:spMk id="3" creationId="{00000000-0000-0000-0000-000000000000}"/>
          </ac:spMkLst>
        </pc:spChg>
        <pc:picChg chg="add mod">
          <ac:chgData name="Luigi La Spada" userId="831019729da89562" providerId="LiveId" clId="{1D95084A-093F-4168-B89D-D686087D13F5}" dt="2025-04-02T15:13:36.663" v="1362"/>
          <ac:picMkLst>
            <pc:docMk/>
            <pc:sldMk cId="0" sldId="306"/>
            <ac:picMk id="4" creationId="{AFF8A71F-1CEF-0575-6AED-8634B5740AF7}"/>
          </ac:picMkLst>
        </pc:picChg>
        <pc:picChg chg="add mod">
          <ac:chgData name="Luigi La Spada" userId="831019729da89562" providerId="LiveId" clId="{1D95084A-093F-4168-B89D-D686087D13F5}" dt="2025-04-02T15:13:36.663" v="1362"/>
          <ac:picMkLst>
            <pc:docMk/>
            <pc:sldMk cId="0" sldId="306"/>
            <ac:picMk id="5" creationId="{F9E951F2-3DE6-D306-5DB9-09C5A7AC3A05}"/>
          </ac:picMkLst>
        </pc:picChg>
      </pc:sldChg>
      <pc:sldChg chg="addSp modSp add mod">
        <pc:chgData name="Luigi La Spada" userId="831019729da89562" providerId="LiveId" clId="{1D95084A-093F-4168-B89D-D686087D13F5}" dt="2025-04-02T15:13:40.499" v="1364"/>
        <pc:sldMkLst>
          <pc:docMk/>
          <pc:sldMk cId="0" sldId="307"/>
        </pc:sldMkLst>
        <pc:spChg chg="mod">
          <ac:chgData name="Luigi La Spada" userId="831019729da89562" providerId="LiveId" clId="{1D95084A-093F-4168-B89D-D686087D13F5}" dt="2025-04-02T15:06:18.722" v="1236" actId="2711"/>
          <ac:spMkLst>
            <pc:docMk/>
            <pc:sldMk cId="0" sldId="307"/>
            <ac:spMk id="2" creationId="{00000000-0000-0000-0000-000000000000}"/>
          </ac:spMkLst>
        </pc:spChg>
        <pc:spChg chg="mod">
          <ac:chgData name="Luigi La Spada" userId="831019729da89562" providerId="LiveId" clId="{1D95084A-093F-4168-B89D-D686087D13F5}" dt="2025-04-02T15:06:15.104" v="1235" actId="2711"/>
          <ac:spMkLst>
            <pc:docMk/>
            <pc:sldMk cId="0" sldId="307"/>
            <ac:spMk id="3" creationId="{00000000-0000-0000-0000-000000000000}"/>
          </ac:spMkLst>
        </pc:spChg>
        <pc:picChg chg="add mod">
          <ac:chgData name="Luigi La Spada" userId="831019729da89562" providerId="LiveId" clId="{1D95084A-093F-4168-B89D-D686087D13F5}" dt="2025-04-02T15:13:40.499" v="1364"/>
          <ac:picMkLst>
            <pc:docMk/>
            <pc:sldMk cId="0" sldId="307"/>
            <ac:picMk id="4" creationId="{AC0773A4-AEFE-DEF0-43A8-D2350AA7866F}"/>
          </ac:picMkLst>
        </pc:picChg>
        <pc:picChg chg="add mod">
          <ac:chgData name="Luigi La Spada" userId="831019729da89562" providerId="LiveId" clId="{1D95084A-093F-4168-B89D-D686087D13F5}" dt="2025-04-02T15:13:40.499" v="1364"/>
          <ac:picMkLst>
            <pc:docMk/>
            <pc:sldMk cId="0" sldId="307"/>
            <ac:picMk id="5" creationId="{30E9B9A2-C4AA-EE8F-19F9-0099F4C1F8C7}"/>
          </ac:picMkLst>
        </pc:picChg>
      </pc:sldChg>
      <pc:sldChg chg="addSp modSp add mod">
        <pc:chgData name="Luigi La Spada" userId="831019729da89562" providerId="LiveId" clId="{1D95084A-093F-4168-B89D-D686087D13F5}" dt="2025-04-02T15:13:42.932" v="1366"/>
        <pc:sldMkLst>
          <pc:docMk/>
          <pc:sldMk cId="0" sldId="308"/>
        </pc:sldMkLst>
        <pc:spChg chg="mod">
          <ac:chgData name="Luigi La Spada" userId="831019729da89562" providerId="LiveId" clId="{1D95084A-093F-4168-B89D-D686087D13F5}" dt="2025-04-02T15:06:44.789" v="1242" actId="27636"/>
          <ac:spMkLst>
            <pc:docMk/>
            <pc:sldMk cId="0" sldId="308"/>
            <ac:spMk id="2" creationId="{00000000-0000-0000-0000-000000000000}"/>
          </ac:spMkLst>
        </pc:spChg>
        <pc:spChg chg="mod">
          <ac:chgData name="Luigi La Spada" userId="831019729da89562" providerId="LiveId" clId="{1D95084A-093F-4168-B89D-D686087D13F5}" dt="2025-04-02T15:06:37.520" v="1239" actId="2711"/>
          <ac:spMkLst>
            <pc:docMk/>
            <pc:sldMk cId="0" sldId="308"/>
            <ac:spMk id="3" creationId="{00000000-0000-0000-0000-000000000000}"/>
          </ac:spMkLst>
        </pc:spChg>
        <pc:picChg chg="add mod">
          <ac:chgData name="Luigi La Spada" userId="831019729da89562" providerId="LiveId" clId="{1D95084A-093F-4168-B89D-D686087D13F5}" dt="2025-04-02T15:13:42.932" v="1366"/>
          <ac:picMkLst>
            <pc:docMk/>
            <pc:sldMk cId="0" sldId="308"/>
            <ac:picMk id="4" creationId="{B34610A4-8FA5-97FD-3084-724E71CDDED0}"/>
          </ac:picMkLst>
        </pc:picChg>
        <pc:picChg chg="add mod">
          <ac:chgData name="Luigi La Spada" userId="831019729da89562" providerId="LiveId" clId="{1D95084A-093F-4168-B89D-D686087D13F5}" dt="2025-04-02T15:13:42.932" v="1366"/>
          <ac:picMkLst>
            <pc:docMk/>
            <pc:sldMk cId="0" sldId="308"/>
            <ac:picMk id="5" creationId="{CA54F49A-5783-7544-1AC6-B5EEF07F5F23}"/>
          </ac:picMkLst>
        </pc:picChg>
      </pc:sldChg>
      <pc:sldChg chg="addSp modSp add mod">
        <pc:chgData name="Luigi La Spada" userId="831019729da89562" providerId="LiveId" clId="{1D95084A-093F-4168-B89D-D686087D13F5}" dt="2025-04-02T15:13:46.537" v="1368"/>
        <pc:sldMkLst>
          <pc:docMk/>
          <pc:sldMk cId="0" sldId="309"/>
        </pc:sldMkLst>
        <pc:spChg chg="mod">
          <ac:chgData name="Luigi La Spada" userId="831019729da89562" providerId="LiveId" clId="{1D95084A-093F-4168-B89D-D686087D13F5}" dt="2025-04-02T15:07:09.529" v="1249" actId="27636"/>
          <ac:spMkLst>
            <pc:docMk/>
            <pc:sldMk cId="0" sldId="309"/>
            <ac:spMk id="2" creationId="{00000000-0000-0000-0000-000000000000}"/>
          </ac:spMkLst>
        </pc:spChg>
        <pc:spChg chg="mod">
          <ac:chgData name="Luigi La Spada" userId="831019729da89562" providerId="LiveId" clId="{1D95084A-093F-4168-B89D-D686087D13F5}" dt="2025-04-02T15:07:13.201" v="1250" actId="2711"/>
          <ac:spMkLst>
            <pc:docMk/>
            <pc:sldMk cId="0" sldId="309"/>
            <ac:spMk id="3" creationId="{00000000-0000-0000-0000-000000000000}"/>
          </ac:spMkLst>
        </pc:spChg>
        <pc:picChg chg="add mod">
          <ac:chgData name="Luigi La Spada" userId="831019729da89562" providerId="LiveId" clId="{1D95084A-093F-4168-B89D-D686087D13F5}" dt="2025-04-02T15:13:46.537" v="1368"/>
          <ac:picMkLst>
            <pc:docMk/>
            <pc:sldMk cId="0" sldId="309"/>
            <ac:picMk id="4" creationId="{E56314A0-2E85-9471-57CC-2D1F149E3CDF}"/>
          </ac:picMkLst>
        </pc:picChg>
        <pc:picChg chg="add mod">
          <ac:chgData name="Luigi La Spada" userId="831019729da89562" providerId="LiveId" clId="{1D95084A-093F-4168-B89D-D686087D13F5}" dt="2025-04-02T15:13:46.537" v="1368"/>
          <ac:picMkLst>
            <pc:docMk/>
            <pc:sldMk cId="0" sldId="309"/>
            <ac:picMk id="5" creationId="{AB2110E2-7DA4-E088-81B8-D28E4760F33E}"/>
          </ac:picMkLst>
        </pc:picChg>
      </pc:sldChg>
      <pc:sldChg chg="modSp add del mod">
        <pc:chgData name="Luigi La Spada" userId="831019729da89562" providerId="LiveId" clId="{1D95084A-093F-4168-B89D-D686087D13F5}" dt="2025-04-01T15:02:21.836" v="932" actId="47"/>
        <pc:sldMkLst>
          <pc:docMk/>
          <pc:sldMk cId="0" sldId="310"/>
        </pc:sldMkLst>
        <pc:spChg chg="mod">
          <ac:chgData name="Luigi La Spada" userId="831019729da89562" providerId="LiveId" clId="{1D95084A-093F-4168-B89D-D686087D13F5}" dt="2025-04-01T14:47:17.699" v="795" actId="27636"/>
          <ac:spMkLst>
            <pc:docMk/>
            <pc:sldMk cId="0" sldId="310"/>
            <ac:spMk id="2" creationId="{00000000-0000-0000-0000-000000000000}"/>
          </ac:spMkLst>
        </pc:spChg>
        <pc:spChg chg="mod">
          <ac:chgData name="Luigi La Spada" userId="831019729da89562" providerId="LiveId" clId="{1D95084A-093F-4168-B89D-D686087D13F5}" dt="2025-04-01T14:59:06.117" v="886" actId="255"/>
          <ac:spMkLst>
            <pc:docMk/>
            <pc:sldMk cId="0" sldId="310"/>
            <ac:spMk id="3" creationId="{00000000-0000-0000-0000-000000000000}"/>
          </ac:spMkLst>
        </pc:spChg>
      </pc:sldChg>
      <pc:sldChg chg="addSp modSp add mod">
        <pc:chgData name="Luigi La Spada" userId="831019729da89562" providerId="LiveId" clId="{1D95084A-093F-4168-B89D-D686087D13F5}" dt="2025-04-02T15:13:38.090" v="1363"/>
        <pc:sldMkLst>
          <pc:docMk/>
          <pc:sldMk cId="704614690" sldId="311"/>
        </pc:sldMkLst>
        <pc:spChg chg="mod">
          <ac:chgData name="Luigi La Spada" userId="831019729da89562" providerId="LiveId" clId="{1D95084A-093F-4168-B89D-D686087D13F5}" dt="2025-04-02T15:06:04.504" v="1233" actId="2711"/>
          <ac:spMkLst>
            <pc:docMk/>
            <pc:sldMk cId="704614690" sldId="311"/>
            <ac:spMk id="2" creationId="{B30CDA50-58EA-91D2-7C16-F8C6B083E3C1}"/>
          </ac:spMkLst>
        </pc:spChg>
        <pc:spChg chg="mod">
          <ac:chgData name="Luigi La Spada" userId="831019729da89562" providerId="LiveId" clId="{1D95084A-093F-4168-B89D-D686087D13F5}" dt="2025-04-02T15:06:09.353" v="1234" actId="2711"/>
          <ac:spMkLst>
            <pc:docMk/>
            <pc:sldMk cId="704614690" sldId="311"/>
            <ac:spMk id="3" creationId="{8F049BF8-C37F-24BB-3E30-588DE5C48497}"/>
          </ac:spMkLst>
        </pc:spChg>
        <pc:picChg chg="add mod">
          <ac:chgData name="Luigi La Spada" userId="831019729da89562" providerId="LiveId" clId="{1D95084A-093F-4168-B89D-D686087D13F5}" dt="2025-04-02T15:13:38.090" v="1363"/>
          <ac:picMkLst>
            <pc:docMk/>
            <pc:sldMk cId="704614690" sldId="311"/>
            <ac:picMk id="4" creationId="{096BCD67-7C32-0D97-BE0B-B08F14F481CC}"/>
          </ac:picMkLst>
        </pc:picChg>
        <pc:picChg chg="add mod">
          <ac:chgData name="Luigi La Spada" userId="831019729da89562" providerId="LiveId" clId="{1D95084A-093F-4168-B89D-D686087D13F5}" dt="2025-04-02T15:13:38.090" v="1363"/>
          <ac:picMkLst>
            <pc:docMk/>
            <pc:sldMk cId="704614690" sldId="311"/>
            <ac:picMk id="5" creationId="{AE9D01AF-CFC0-EAC4-C22A-D7180246136F}"/>
          </ac:picMkLst>
        </pc:picChg>
      </pc:sldChg>
      <pc:sldChg chg="addSp modSp add mod">
        <pc:chgData name="Luigi La Spada" userId="831019729da89562" providerId="LiveId" clId="{1D95084A-093F-4168-B89D-D686087D13F5}" dt="2025-04-02T15:13:41.683" v="1365"/>
        <pc:sldMkLst>
          <pc:docMk/>
          <pc:sldMk cId="3819351036" sldId="312"/>
        </pc:sldMkLst>
        <pc:spChg chg="mod">
          <ac:chgData name="Luigi La Spada" userId="831019729da89562" providerId="LiveId" clId="{1D95084A-093F-4168-B89D-D686087D13F5}" dt="2025-04-02T15:06:31.599" v="1238" actId="2711"/>
          <ac:spMkLst>
            <pc:docMk/>
            <pc:sldMk cId="3819351036" sldId="312"/>
            <ac:spMk id="2" creationId="{48D4F611-07E8-531A-BA08-BFCDC566E916}"/>
          </ac:spMkLst>
        </pc:spChg>
        <pc:spChg chg="mod">
          <ac:chgData name="Luigi La Spada" userId="831019729da89562" providerId="LiveId" clId="{1D95084A-093F-4168-B89D-D686087D13F5}" dt="2025-04-02T15:06:26.763" v="1237" actId="2711"/>
          <ac:spMkLst>
            <pc:docMk/>
            <pc:sldMk cId="3819351036" sldId="312"/>
            <ac:spMk id="3" creationId="{CB042CBB-D293-2A9E-E5DF-14046D03F18E}"/>
          </ac:spMkLst>
        </pc:spChg>
        <pc:picChg chg="add mod">
          <ac:chgData name="Luigi La Spada" userId="831019729da89562" providerId="LiveId" clId="{1D95084A-093F-4168-B89D-D686087D13F5}" dt="2025-04-02T15:13:41.683" v="1365"/>
          <ac:picMkLst>
            <pc:docMk/>
            <pc:sldMk cId="3819351036" sldId="312"/>
            <ac:picMk id="4" creationId="{3613665B-483F-B054-5C60-7512BD93A475}"/>
          </ac:picMkLst>
        </pc:picChg>
        <pc:picChg chg="add mod">
          <ac:chgData name="Luigi La Spada" userId="831019729da89562" providerId="LiveId" clId="{1D95084A-093F-4168-B89D-D686087D13F5}" dt="2025-04-02T15:13:41.683" v="1365"/>
          <ac:picMkLst>
            <pc:docMk/>
            <pc:sldMk cId="3819351036" sldId="312"/>
            <ac:picMk id="5" creationId="{3A086A93-B321-A6E5-A66A-7EED2C09C9EE}"/>
          </ac:picMkLst>
        </pc:picChg>
      </pc:sldChg>
      <pc:sldChg chg="addSp modSp add mod">
        <pc:chgData name="Luigi La Spada" userId="831019729da89562" providerId="LiveId" clId="{1D95084A-093F-4168-B89D-D686087D13F5}" dt="2025-04-02T15:13:44.156" v="1367"/>
        <pc:sldMkLst>
          <pc:docMk/>
          <pc:sldMk cId="505891094" sldId="313"/>
        </pc:sldMkLst>
        <pc:spChg chg="mod">
          <ac:chgData name="Luigi La Spada" userId="831019729da89562" providerId="LiveId" clId="{1D95084A-093F-4168-B89D-D686087D13F5}" dt="2025-04-02T15:06:52.046" v="1245" actId="2711"/>
          <ac:spMkLst>
            <pc:docMk/>
            <pc:sldMk cId="505891094" sldId="313"/>
            <ac:spMk id="2" creationId="{EEFCBFA7-28AF-B6E6-9227-9902338939C5}"/>
          </ac:spMkLst>
        </pc:spChg>
        <pc:spChg chg="mod">
          <ac:chgData name="Luigi La Spada" userId="831019729da89562" providerId="LiveId" clId="{1D95084A-093F-4168-B89D-D686087D13F5}" dt="2025-04-02T15:06:58.459" v="1246" actId="2711"/>
          <ac:spMkLst>
            <pc:docMk/>
            <pc:sldMk cId="505891094" sldId="313"/>
            <ac:spMk id="3" creationId="{F49CD69E-5180-A800-9955-E64D6FD6EFE9}"/>
          </ac:spMkLst>
        </pc:spChg>
        <pc:picChg chg="add mod">
          <ac:chgData name="Luigi La Spada" userId="831019729da89562" providerId="LiveId" clId="{1D95084A-093F-4168-B89D-D686087D13F5}" dt="2025-04-02T15:13:44.156" v="1367"/>
          <ac:picMkLst>
            <pc:docMk/>
            <pc:sldMk cId="505891094" sldId="313"/>
            <ac:picMk id="4" creationId="{8041F6DC-50EC-B0ED-6990-A686EA9004A6}"/>
          </ac:picMkLst>
        </pc:picChg>
        <pc:picChg chg="add mod">
          <ac:chgData name="Luigi La Spada" userId="831019729da89562" providerId="LiveId" clId="{1D95084A-093F-4168-B89D-D686087D13F5}" dt="2025-04-02T15:13:44.156" v="1367"/>
          <ac:picMkLst>
            <pc:docMk/>
            <pc:sldMk cId="505891094" sldId="313"/>
            <ac:picMk id="5" creationId="{62D97DA5-070B-3961-3DF3-6667615423E5}"/>
          </ac:picMkLst>
        </pc:picChg>
      </pc:sldChg>
      <pc:sldChg chg="addSp modSp add mod">
        <pc:chgData name="Luigi La Spada" userId="831019729da89562" providerId="LiveId" clId="{1D95084A-093F-4168-B89D-D686087D13F5}" dt="2025-04-02T15:13:48.025" v="1369"/>
        <pc:sldMkLst>
          <pc:docMk/>
          <pc:sldMk cId="880644181" sldId="314"/>
        </pc:sldMkLst>
        <pc:spChg chg="mod">
          <ac:chgData name="Luigi La Spada" userId="831019729da89562" providerId="LiveId" clId="{1D95084A-093F-4168-B89D-D686087D13F5}" dt="2025-04-02T15:07:21.418" v="1253" actId="27636"/>
          <ac:spMkLst>
            <pc:docMk/>
            <pc:sldMk cId="880644181" sldId="314"/>
            <ac:spMk id="2" creationId="{9B10E0E5-4A85-2FEA-ABDA-D48E72BB2EB6}"/>
          </ac:spMkLst>
        </pc:spChg>
        <pc:spChg chg="mod">
          <ac:chgData name="Luigi La Spada" userId="831019729da89562" providerId="LiveId" clId="{1D95084A-093F-4168-B89D-D686087D13F5}" dt="2025-04-02T15:07:25.841" v="1254" actId="2711"/>
          <ac:spMkLst>
            <pc:docMk/>
            <pc:sldMk cId="880644181" sldId="314"/>
            <ac:spMk id="3" creationId="{FA1095C8-B9B6-243F-1FB3-BA8342EEC546}"/>
          </ac:spMkLst>
        </pc:spChg>
        <pc:picChg chg="add mod">
          <ac:chgData name="Luigi La Spada" userId="831019729da89562" providerId="LiveId" clId="{1D95084A-093F-4168-B89D-D686087D13F5}" dt="2025-04-02T15:13:48.025" v="1369"/>
          <ac:picMkLst>
            <pc:docMk/>
            <pc:sldMk cId="880644181" sldId="314"/>
            <ac:picMk id="4" creationId="{C4F6EF47-EF11-D5A5-B812-7E455B08B83A}"/>
          </ac:picMkLst>
        </pc:picChg>
        <pc:picChg chg="add mod">
          <ac:chgData name="Luigi La Spada" userId="831019729da89562" providerId="LiveId" clId="{1D95084A-093F-4168-B89D-D686087D13F5}" dt="2025-04-02T15:13:48.025" v="1369"/>
          <ac:picMkLst>
            <pc:docMk/>
            <pc:sldMk cId="880644181" sldId="314"/>
            <ac:picMk id="5" creationId="{B80155FA-8BFE-BFF2-CE7F-D84EBF3FF4EB}"/>
          </ac:picMkLst>
        </pc:picChg>
      </pc:sldChg>
      <pc:sldChg chg="new del">
        <pc:chgData name="Luigi La Spada" userId="831019729da89562" providerId="LiveId" clId="{1D95084A-093F-4168-B89D-D686087D13F5}" dt="2025-04-02T08:04:02.844" v="934" actId="680"/>
        <pc:sldMkLst>
          <pc:docMk/>
          <pc:sldMk cId="1374275365" sldId="315"/>
        </pc:sldMkLst>
      </pc:sldChg>
      <pc:sldChg chg="addSp modSp new mod">
        <pc:chgData name="Luigi La Spada" userId="831019729da89562" providerId="LiveId" clId="{1D95084A-093F-4168-B89D-D686087D13F5}" dt="2025-04-02T15:11:43.806" v="1314"/>
        <pc:sldMkLst>
          <pc:docMk/>
          <pc:sldMk cId="1554960963" sldId="315"/>
        </pc:sldMkLst>
        <pc:spChg chg="mod">
          <ac:chgData name="Luigi La Spada" userId="831019729da89562" providerId="LiveId" clId="{1D95084A-093F-4168-B89D-D686087D13F5}" dt="2025-04-02T08:04:19.085" v="944" actId="2711"/>
          <ac:spMkLst>
            <pc:docMk/>
            <pc:sldMk cId="1554960963" sldId="315"/>
            <ac:spMk id="2" creationId="{15461F0C-A6B7-9366-9CAE-CD083A27E357}"/>
          </ac:spMkLst>
        </pc:spChg>
        <pc:picChg chg="add mod">
          <ac:chgData name="Luigi La Spada" userId="831019729da89562" providerId="LiveId" clId="{1D95084A-093F-4168-B89D-D686087D13F5}" dt="2025-04-02T15:11:43.806" v="1314"/>
          <ac:picMkLst>
            <pc:docMk/>
            <pc:sldMk cId="1554960963" sldId="315"/>
            <ac:picMk id="4" creationId="{FB848B7D-3F96-E058-5FD2-4F874777473C}"/>
          </ac:picMkLst>
        </pc:picChg>
        <pc:picChg chg="add mod">
          <ac:chgData name="Luigi La Spada" userId="831019729da89562" providerId="LiveId" clId="{1D95084A-093F-4168-B89D-D686087D13F5}" dt="2025-04-02T15:11:43.806" v="1314"/>
          <ac:picMkLst>
            <pc:docMk/>
            <pc:sldMk cId="1554960963" sldId="315"/>
            <ac:picMk id="5" creationId="{1C820B1D-B284-5ED3-5641-7065F71DE936}"/>
          </ac:picMkLst>
        </pc:picChg>
      </pc:sldChg>
      <pc:sldChg chg="addSp modSp new mod">
        <pc:chgData name="Luigi La Spada" userId="831019729da89562" providerId="LiveId" clId="{1D95084A-093F-4168-B89D-D686087D13F5}" dt="2025-04-02T15:11:57.887" v="1319"/>
        <pc:sldMkLst>
          <pc:docMk/>
          <pc:sldMk cId="1609667625" sldId="316"/>
        </pc:sldMkLst>
        <pc:spChg chg="mod">
          <ac:chgData name="Luigi La Spada" userId="831019729da89562" providerId="LiveId" clId="{1D95084A-093F-4168-B89D-D686087D13F5}" dt="2025-04-02T15:08:17.775" v="1263" actId="2711"/>
          <ac:spMkLst>
            <pc:docMk/>
            <pc:sldMk cId="1609667625" sldId="316"/>
            <ac:spMk id="2" creationId="{C16DDE3F-5196-1352-358A-5E2D129B9405}"/>
          </ac:spMkLst>
        </pc:spChg>
        <pc:picChg chg="add mod">
          <ac:chgData name="Luigi La Spada" userId="831019729da89562" providerId="LiveId" clId="{1D95084A-093F-4168-B89D-D686087D13F5}" dt="2025-04-02T15:11:57.887" v="1319"/>
          <ac:picMkLst>
            <pc:docMk/>
            <pc:sldMk cId="1609667625" sldId="316"/>
            <ac:picMk id="4" creationId="{50BD682C-F4FD-E39C-BC10-3AFE9DB26070}"/>
          </ac:picMkLst>
        </pc:picChg>
        <pc:picChg chg="add mod">
          <ac:chgData name="Luigi La Spada" userId="831019729da89562" providerId="LiveId" clId="{1D95084A-093F-4168-B89D-D686087D13F5}" dt="2025-04-02T15:11:57.887" v="1319"/>
          <ac:picMkLst>
            <pc:docMk/>
            <pc:sldMk cId="1609667625" sldId="316"/>
            <ac:picMk id="5" creationId="{EDADB3CB-6ADA-E81C-491D-BEECF87D5FA1}"/>
          </ac:picMkLst>
        </pc:picChg>
      </pc:sldChg>
      <pc:sldChg chg="addSp modSp new mod">
        <pc:chgData name="Luigi La Spada" userId="831019729da89562" providerId="LiveId" clId="{1D95084A-093F-4168-B89D-D686087D13F5}" dt="2025-04-02T15:12:12.727" v="1325"/>
        <pc:sldMkLst>
          <pc:docMk/>
          <pc:sldMk cId="2405046449" sldId="317"/>
        </pc:sldMkLst>
        <pc:spChg chg="mod">
          <ac:chgData name="Luigi La Spada" userId="831019729da89562" providerId="LiveId" clId="{1D95084A-093F-4168-B89D-D686087D13F5}" dt="2025-04-02T15:08:39.333" v="1271" actId="2711"/>
          <ac:spMkLst>
            <pc:docMk/>
            <pc:sldMk cId="2405046449" sldId="317"/>
            <ac:spMk id="2" creationId="{135329F6-EC7D-4578-7C3E-E4C3B61EE8C3}"/>
          </ac:spMkLst>
        </pc:spChg>
        <pc:picChg chg="add mod">
          <ac:chgData name="Luigi La Spada" userId="831019729da89562" providerId="LiveId" clId="{1D95084A-093F-4168-B89D-D686087D13F5}" dt="2025-04-02T15:12:12.727" v="1325"/>
          <ac:picMkLst>
            <pc:docMk/>
            <pc:sldMk cId="2405046449" sldId="317"/>
            <ac:picMk id="4" creationId="{645A0EE4-95F4-6637-8019-8954A24686F0}"/>
          </ac:picMkLst>
        </pc:picChg>
        <pc:picChg chg="add mod">
          <ac:chgData name="Luigi La Spada" userId="831019729da89562" providerId="LiveId" clId="{1D95084A-093F-4168-B89D-D686087D13F5}" dt="2025-04-02T15:12:12.727" v="1325"/>
          <ac:picMkLst>
            <pc:docMk/>
            <pc:sldMk cId="2405046449" sldId="317"/>
            <ac:picMk id="5" creationId="{5687B6F2-D9C9-D296-7629-D7EDD4999322}"/>
          </ac:picMkLst>
        </pc:picChg>
      </pc:sldChg>
      <pc:sldChg chg="addSp modSp new mod">
        <pc:chgData name="Luigi La Spada" userId="831019729da89562" providerId="LiveId" clId="{1D95084A-093F-4168-B89D-D686087D13F5}" dt="2025-04-02T15:12:27.703" v="1332"/>
        <pc:sldMkLst>
          <pc:docMk/>
          <pc:sldMk cId="3917545170" sldId="318"/>
        </pc:sldMkLst>
        <pc:spChg chg="mod">
          <ac:chgData name="Luigi La Spada" userId="831019729da89562" providerId="LiveId" clId="{1D95084A-093F-4168-B89D-D686087D13F5}" dt="2025-04-02T15:09:31.114" v="1282" actId="2711"/>
          <ac:spMkLst>
            <pc:docMk/>
            <pc:sldMk cId="3917545170" sldId="318"/>
            <ac:spMk id="2" creationId="{AA999F4D-0EFA-1ABB-7C82-BA45A19B17E2}"/>
          </ac:spMkLst>
        </pc:spChg>
        <pc:picChg chg="add mod">
          <ac:chgData name="Luigi La Spada" userId="831019729da89562" providerId="LiveId" clId="{1D95084A-093F-4168-B89D-D686087D13F5}" dt="2025-04-02T15:12:27.703" v="1332"/>
          <ac:picMkLst>
            <pc:docMk/>
            <pc:sldMk cId="3917545170" sldId="318"/>
            <ac:picMk id="4" creationId="{21B7C554-D696-2B7F-1872-329793501B5B}"/>
          </ac:picMkLst>
        </pc:picChg>
        <pc:picChg chg="add mod">
          <ac:chgData name="Luigi La Spada" userId="831019729da89562" providerId="LiveId" clId="{1D95084A-093F-4168-B89D-D686087D13F5}" dt="2025-04-02T15:12:27.703" v="1332"/>
          <ac:picMkLst>
            <pc:docMk/>
            <pc:sldMk cId="3917545170" sldId="318"/>
            <ac:picMk id="5" creationId="{D5156CD4-39A5-B6B2-851F-B0711F8C6435}"/>
          </ac:picMkLst>
        </pc:picChg>
      </pc:sldChg>
      <pc:sldChg chg="addSp modSp new mod">
        <pc:chgData name="Luigi La Spada" userId="831019729da89562" providerId="LiveId" clId="{1D95084A-093F-4168-B89D-D686087D13F5}" dt="2025-04-02T15:12:39.157" v="1340"/>
        <pc:sldMkLst>
          <pc:docMk/>
          <pc:sldMk cId="562035328" sldId="319"/>
        </pc:sldMkLst>
        <pc:spChg chg="mod">
          <ac:chgData name="Luigi La Spada" userId="831019729da89562" providerId="LiveId" clId="{1D95084A-093F-4168-B89D-D686087D13F5}" dt="2025-04-02T15:09:40.164" v="1283" actId="2711"/>
          <ac:spMkLst>
            <pc:docMk/>
            <pc:sldMk cId="562035328" sldId="319"/>
            <ac:spMk id="2" creationId="{AF135D32-77D8-BD59-F90B-4005423D4ED5}"/>
          </ac:spMkLst>
        </pc:spChg>
        <pc:picChg chg="add mod">
          <ac:chgData name="Luigi La Spada" userId="831019729da89562" providerId="LiveId" clId="{1D95084A-093F-4168-B89D-D686087D13F5}" dt="2025-04-02T15:12:39.157" v="1340"/>
          <ac:picMkLst>
            <pc:docMk/>
            <pc:sldMk cId="562035328" sldId="319"/>
            <ac:picMk id="4" creationId="{18F66F75-B28E-D183-5846-F679C33A2CB0}"/>
          </ac:picMkLst>
        </pc:picChg>
        <pc:picChg chg="add mod">
          <ac:chgData name="Luigi La Spada" userId="831019729da89562" providerId="LiveId" clId="{1D95084A-093F-4168-B89D-D686087D13F5}" dt="2025-04-02T15:12:39.157" v="1340"/>
          <ac:picMkLst>
            <pc:docMk/>
            <pc:sldMk cId="562035328" sldId="319"/>
            <ac:picMk id="5" creationId="{CC4ACFEA-7E5F-5EA7-4DA1-2A07660698A1}"/>
          </ac:picMkLst>
        </pc:picChg>
      </pc:sldChg>
      <pc:sldChg chg="addSp modSp new mod">
        <pc:chgData name="Luigi La Spada" userId="831019729da89562" providerId="LiveId" clId="{1D95084A-093F-4168-B89D-D686087D13F5}" dt="2025-04-02T15:12:50.165" v="1347"/>
        <pc:sldMkLst>
          <pc:docMk/>
          <pc:sldMk cId="3241739465" sldId="320"/>
        </pc:sldMkLst>
        <pc:spChg chg="mod">
          <ac:chgData name="Luigi La Spada" userId="831019729da89562" providerId="LiveId" clId="{1D95084A-093F-4168-B89D-D686087D13F5}" dt="2025-04-02T15:10:04.273" v="1289" actId="2711"/>
          <ac:spMkLst>
            <pc:docMk/>
            <pc:sldMk cId="3241739465" sldId="320"/>
            <ac:spMk id="2" creationId="{F9ED1AC3-EB58-859F-FF47-6C5DEC18C386}"/>
          </ac:spMkLst>
        </pc:spChg>
        <pc:picChg chg="add mod">
          <ac:chgData name="Luigi La Spada" userId="831019729da89562" providerId="LiveId" clId="{1D95084A-093F-4168-B89D-D686087D13F5}" dt="2025-04-02T15:12:50.165" v="1347"/>
          <ac:picMkLst>
            <pc:docMk/>
            <pc:sldMk cId="3241739465" sldId="320"/>
            <ac:picMk id="4" creationId="{7DC62765-0B30-2716-41B7-7FB9F9906CD0}"/>
          </ac:picMkLst>
        </pc:picChg>
        <pc:picChg chg="add mod">
          <ac:chgData name="Luigi La Spada" userId="831019729da89562" providerId="LiveId" clId="{1D95084A-093F-4168-B89D-D686087D13F5}" dt="2025-04-02T15:12:50.165" v="1347"/>
          <ac:picMkLst>
            <pc:docMk/>
            <pc:sldMk cId="3241739465" sldId="320"/>
            <ac:picMk id="5" creationId="{ABBDB7B9-DE88-2AD4-65BA-65240CB89962}"/>
          </ac:picMkLst>
        </pc:picChg>
      </pc:sldChg>
      <pc:sldChg chg="addSp modSp new mod">
        <pc:chgData name="Luigi La Spada" userId="831019729da89562" providerId="LiveId" clId="{1D95084A-093F-4168-B89D-D686087D13F5}" dt="2025-04-02T15:13:21.755" v="1356"/>
        <pc:sldMkLst>
          <pc:docMk/>
          <pc:sldMk cId="129434851" sldId="321"/>
        </pc:sldMkLst>
        <pc:spChg chg="mod">
          <ac:chgData name="Luigi La Spada" userId="831019729da89562" providerId="LiveId" clId="{1D95084A-093F-4168-B89D-D686087D13F5}" dt="2025-04-02T15:10:31.263" v="1297" actId="2711"/>
          <ac:spMkLst>
            <pc:docMk/>
            <pc:sldMk cId="129434851" sldId="321"/>
            <ac:spMk id="2" creationId="{A093F3AB-1D96-67DA-467F-D6B88DF7C571}"/>
          </ac:spMkLst>
        </pc:spChg>
        <pc:picChg chg="add mod">
          <ac:chgData name="Luigi La Spada" userId="831019729da89562" providerId="LiveId" clId="{1D95084A-093F-4168-B89D-D686087D13F5}" dt="2025-04-02T15:13:21.755" v="1356"/>
          <ac:picMkLst>
            <pc:docMk/>
            <pc:sldMk cId="129434851" sldId="321"/>
            <ac:picMk id="4" creationId="{4CBD20F4-E81A-6C1A-EF60-EA080FFA1A04}"/>
          </ac:picMkLst>
        </pc:picChg>
        <pc:picChg chg="add mod">
          <ac:chgData name="Luigi La Spada" userId="831019729da89562" providerId="LiveId" clId="{1D95084A-093F-4168-B89D-D686087D13F5}" dt="2025-04-02T15:13:21.755" v="1356"/>
          <ac:picMkLst>
            <pc:docMk/>
            <pc:sldMk cId="129434851" sldId="321"/>
            <ac:picMk id="5" creationId="{3F64A766-4EBE-6ECB-A286-8E1B5333C72F}"/>
          </ac:picMkLst>
        </pc:picChg>
      </pc:sldChg>
      <pc:sldChg chg="addSp modSp new mod">
        <pc:chgData name="Luigi La Spada" userId="831019729da89562" providerId="LiveId" clId="{1D95084A-093F-4168-B89D-D686087D13F5}" dt="2025-04-02T15:13:35.410" v="1361"/>
        <pc:sldMkLst>
          <pc:docMk/>
          <pc:sldMk cId="3237988167" sldId="322"/>
        </pc:sldMkLst>
        <pc:spChg chg="mod">
          <ac:chgData name="Luigi La Spada" userId="831019729da89562" providerId="LiveId" clId="{1D95084A-093F-4168-B89D-D686087D13F5}" dt="2025-04-02T15:10:53.800" v="1303" actId="2711"/>
          <ac:spMkLst>
            <pc:docMk/>
            <pc:sldMk cId="3237988167" sldId="322"/>
            <ac:spMk id="2" creationId="{A2875698-E854-823D-57C8-6533585D5217}"/>
          </ac:spMkLst>
        </pc:spChg>
        <pc:picChg chg="add mod">
          <ac:chgData name="Luigi La Spada" userId="831019729da89562" providerId="LiveId" clId="{1D95084A-093F-4168-B89D-D686087D13F5}" dt="2025-04-02T15:13:35.410" v="1361"/>
          <ac:picMkLst>
            <pc:docMk/>
            <pc:sldMk cId="3237988167" sldId="322"/>
            <ac:picMk id="4" creationId="{A9607B75-F9A0-2AAF-E4AC-DCA2C9DDA108}"/>
          </ac:picMkLst>
        </pc:picChg>
        <pc:picChg chg="add mod">
          <ac:chgData name="Luigi La Spada" userId="831019729da89562" providerId="LiveId" clId="{1D95084A-093F-4168-B89D-D686087D13F5}" dt="2025-04-02T15:13:35.410" v="1361"/>
          <ac:picMkLst>
            <pc:docMk/>
            <pc:sldMk cId="3237988167" sldId="322"/>
            <ac:picMk id="5" creationId="{67B067B6-B4A1-CEC5-2552-0D21AA68A5E4}"/>
          </ac:picMkLst>
        </pc:picChg>
      </pc:sldChg>
      <pc:sldChg chg="modSp add mod ord">
        <pc:chgData name="Luigi La Spada" userId="831019729da89562" providerId="LiveId" clId="{1D95084A-093F-4168-B89D-D686087D13F5}" dt="2025-04-02T08:34:55.585" v="1208"/>
        <pc:sldMkLst>
          <pc:docMk/>
          <pc:sldMk cId="801423054" sldId="329"/>
        </pc:sldMkLst>
        <pc:spChg chg="mod">
          <ac:chgData name="Luigi La Spada" userId="831019729da89562" providerId="LiveId" clId="{1D95084A-093F-4168-B89D-D686087D13F5}" dt="2025-04-02T08:34:42.914" v="1206" actId="20577"/>
          <ac:spMkLst>
            <pc:docMk/>
            <pc:sldMk cId="801423054" sldId="329"/>
            <ac:spMk id="2" creationId="{5426243A-0751-158F-DF27-46BABF6FA6F1}"/>
          </ac:spMkLst>
        </pc:spChg>
      </pc:sldChg>
      <pc:sldChg chg="add">
        <pc:chgData name="Luigi La Spada" userId="831019729da89562" providerId="LiveId" clId="{1D95084A-093F-4168-B89D-D686087D13F5}" dt="2025-04-02T15:07:45.829" v="1255"/>
        <pc:sldMkLst>
          <pc:docMk/>
          <pc:sldMk cId="1929107083" sldId="330"/>
        </pc:sldMkLst>
      </pc:sldChg>
      <pc:sldChg chg="modSp add del mod ord modNotesTx">
        <pc:chgData name="Luigi La Spada" userId="831019729da89562" providerId="LiveId" clId="{1D95084A-093F-4168-B89D-D686087D13F5}" dt="2025-04-02T15:11:31.873" v="1313" actId="403"/>
        <pc:sldMkLst>
          <pc:docMk/>
          <pc:sldMk cId="248562363" sldId="331"/>
        </pc:sldMkLst>
        <pc:spChg chg="mod">
          <ac:chgData name="Luigi La Spada" userId="831019729da89562" providerId="LiveId" clId="{1D95084A-093F-4168-B89D-D686087D13F5}" dt="2025-04-02T15:11:31.873" v="1313" actId="403"/>
          <ac:spMkLst>
            <pc:docMk/>
            <pc:sldMk cId="248562363" sldId="331"/>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ACB76F-FC72-48D0-913B-B23D0821D7C9}" type="datetimeFigureOut">
              <a:rPr lang="en-GB" smtClean="0"/>
              <a:t>02/04/2025</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4308BB-8927-411B-8E10-39F96C6F6AF6}" type="slidenum">
              <a:rPr lang="en-GB" smtClean="0"/>
              <a:t>‹#›</a:t>
            </a:fld>
            <a:endParaRPr lang="en-GB"/>
          </a:p>
        </p:txBody>
      </p:sp>
    </p:spTree>
    <p:extLst>
      <p:ext uri="{BB962C8B-B14F-4D97-AF65-F5344CB8AC3E}">
        <p14:creationId xmlns:p14="http://schemas.microsoft.com/office/powerpoint/2010/main" val="14369806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endParaRPr lang="en-GB" dirty="0"/>
          </a:p>
        </p:txBody>
      </p:sp>
      <p:sp>
        <p:nvSpPr>
          <p:cNvPr id="4" name="Slide Number Placeholder 3"/>
          <p:cNvSpPr>
            <a:spLocks noGrp="1"/>
          </p:cNvSpPr>
          <p:nvPr>
            <p:ph type="sldNum" sz="quarter" idx="10"/>
          </p:nvPr>
        </p:nvSpPr>
        <p:spPr/>
        <p:txBody>
          <a:bodyPr/>
          <a:lstStyle/>
          <a:p>
            <a:fld id="{E4753D08-134D-4D9B-9AC7-1CB636C0E9C2}" type="slidenum">
              <a:rPr lang="en-GB" smtClean="0"/>
              <a:t>2</a:t>
            </a:fld>
            <a:endParaRPr lang="en-GB"/>
          </a:p>
        </p:txBody>
      </p:sp>
    </p:spTree>
    <p:extLst>
      <p:ext uri="{BB962C8B-B14F-4D97-AF65-F5344CB8AC3E}">
        <p14:creationId xmlns:p14="http://schemas.microsoft.com/office/powerpoint/2010/main" val="31377898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4/2/2025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4/2/2025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4/2/2025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4/2/2025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4/2/2025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4/2/2025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4/2/2025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4/2/2025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4/2/2025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4/2/2025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4/2/2025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4/2/2025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hyperlink" Target="mailto:l.laspada@napier.ac.uk" TargetMode="Externa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creativecommons.org/licenses/by-nc-nd/4.0/"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hyperlink" Target="https://academic.oup.com/jpo/article-abstract/4/1/70/2907895?redirectedFrom=fulltext" TargetMode="Externa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creativecommons.org/licenses/by-nc-nd/4.0/"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hyperlink" Target="https://www.google.co.uk/books/edition/Professional_Issues_in_Information_Techn/GuuKAQAACAAJ?hl=en" TargetMode="Externa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creativecommons.org/licenses/by-nc-nd/4.0/"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hyperlink" Target="https://link.springer.com/book/10.1007/978-3-031-24863-4" TargetMode="Externa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creativecommons.org/licenses/by-nc-nd/4.0/"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link.springer.com/book/10.1007/978-3-031-24863-4" TargetMode="External"/><Relationship Id="rId2" Type="http://schemas.openxmlformats.org/officeDocument/2006/relationships/hyperlink" Target="https://www.google.co.uk/books/edition/Professional_Issues_in_Information_Techn/GuuKAQAACAAJ?hl=en" TargetMode="Externa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http://creativecommons.org/licenses/by-nc-nd/4.0/" TargetMode="External"/><Relationship Id="rId4" Type="http://schemas.openxmlformats.org/officeDocument/2006/relationships/image" Target="../media/image1.jpg"/></Relationships>
</file>

<file path=ppt/slides/_rels/slide14.xml.rels><?xml version="1.0" encoding="UTF-8" standalone="yes"?>
<Relationships xmlns="http://schemas.openxmlformats.org/package/2006/relationships"><Relationship Id="rId3" Type="http://schemas.openxmlformats.org/officeDocument/2006/relationships/hyperlink" Target="http://creativecommons.org/licenses/by-nc-nd/4.0/" TargetMode="External"/><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hyperlink" Target="http://creativecommons.org/licenses/by-nc-nd/4.0/" TargetMode="External"/><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hyperlink" Target="http://creativecommons.org/licenses/by-nc-nd/4.0/" TargetMode="External"/><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hyperlink" Target="http://creativecommons.org/licenses/by-nc-nd/4.0/" TargetMode="External"/><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hyperlink" Target="http://creativecommons.org/licenses/by-nc-nd/4.0/" TargetMode="External"/><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hyperlink" Target="http://creativecommons.org/licenses/by-nc-nd/4.0/" TargetMode="External"/><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creativecommons.org/licenses/by-nc-nd/4.0/" TargetMode="External"/></Relationships>
</file>

<file path=ppt/slides/_rels/slide20.xml.rels><?xml version="1.0" encoding="UTF-8" standalone="yes"?>
<Relationships xmlns="http://schemas.openxmlformats.org/package/2006/relationships"><Relationship Id="rId3" Type="http://schemas.openxmlformats.org/officeDocument/2006/relationships/hyperlink" Target="http://creativecommons.org/licenses/by-nc-nd/4.0/" TargetMode="External"/><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hyperlink" Target="http://creativecommons.org/licenses/by-nc-nd/4.0/" TargetMode="External"/><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hyperlink" Target="http://creativecommons.org/licenses/by-nc-nd/4.0/" TargetMode="External"/><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hyperlink" Target="http://creativecommons.org/licenses/by-nc-nd/4.0/" TargetMode="External"/><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hyperlink" Target="http://creativecommons.org/licenses/by-nc-nd/4.0/" TargetMode="External"/><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hyperlink" Target="http://creativecommons.org/licenses/by-nc-nd/4.0/" TargetMode="External"/><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3" Type="http://schemas.openxmlformats.org/officeDocument/2006/relationships/hyperlink" Target="http://creativecommons.org/licenses/by-nc-nd/4.0/" TargetMode="External"/><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3" Type="http://schemas.openxmlformats.org/officeDocument/2006/relationships/hyperlink" Target="http://creativecommons.org/licenses/by-nc-nd/4.0/" TargetMode="External"/><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3" Type="http://schemas.openxmlformats.org/officeDocument/2006/relationships/hyperlink" Target="http://creativecommons.org/licenses/by-nc-nd/4.0/" TargetMode="External"/><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9.xml.rels><?xml version="1.0" encoding="UTF-8" standalone="yes"?>
<Relationships xmlns="http://schemas.openxmlformats.org/package/2006/relationships"><Relationship Id="rId3" Type="http://schemas.openxmlformats.org/officeDocument/2006/relationships/hyperlink" Target="http://creativecommons.org/licenses/by-nc-nd/4.0/" TargetMode="External"/><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hyperlink" Target="http://creativecommons.org/licenses/by-nc-nd/4.0/" TargetMode="External"/><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hyperlink" Target="chrome-extension://efaidnbmnnnibpcajpcglclefindmkaj/https:/files.eric.ed.gov/fulltext/EJ1219532.pdf" TargetMode="Externa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creativecommons.org/licenses/by-nc-nd/4.0/" TargetMode="External"/></Relationships>
</file>

<file path=ppt/slides/_rels/slide3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hyperlink" Target="chrome-extension://efaidnbmnnnibpcajpcglclefindmkaj/https:/files.eric.ed.gov/fulltext/EJ1219532.pdf" TargetMode="Externa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creativecommons.org/licenses/by-nc-nd/4.0/" TargetMode="External"/></Relationships>
</file>

<file path=ppt/slides/_rels/slide3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hyperlink" Target="chrome-extension://efaidnbmnnnibpcajpcglclefindmkaj/https:/files.eric.ed.gov/fulltext/EJ1219532.pdf" TargetMode="Externa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creativecommons.org/licenses/by-nc-nd/4.0/" TargetMode="External"/></Relationships>
</file>

<file path=ppt/slides/_rels/slide3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hyperlink" Target="chrome-extension://efaidnbmnnnibpcajpcglclefindmkaj/https:/files.eric.ed.gov/fulltext/EJ1219532.pdf" TargetMode="Externa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creativecommons.org/licenses/by-nc-nd/4.0/" TargetMode="External"/></Relationships>
</file>

<file path=ppt/slides/_rels/slide3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hyperlink" Target="chrome-extension://efaidnbmnnnibpcajpcglclefindmkaj/https:/files.eric.ed.gov/fulltext/EJ1219532.pdf" TargetMode="Externa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creativecommons.org/licenses/by-nc-nd/4.0/" TargetMode="External"/></Relationships>
</file>

<file path=ppt/slides/_rels/slide3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hyperlink" Target="chrome-extension://efaidnbmnnnibpcajpcglclefindmkaj/https:/files.eric.ed.gov/fulltext/EJ1219532.pdf" TargetMode="Externa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creativecommons.org/licenses/by-nc-nd/4.0/" TargetMode="External"/></Relationships>
</file>

<file path=ppt/slides/_rels/slide36.xml.rels><?xml version="1.0" encoding="UTF-8" standalone="yes"?>
<Relationships xmlns="http://schemas.openxmlformats.org/package/2006/relationships"><Relationship Id="rId3" Type="http://schemas.openxmlformats.org/officeDocument/2006/relationships/hyperlink" Target="http://creativecommons.org/licenses/by-nc-nd/4.0/" TargetMode="External"/><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7.xml.rels><?xml version="1.0" encoding="UTF-8" standalone="yes"?>
<Relationships xmlns="http://schemas.openxmlformats.org/package/2006/relationships"><Relationship Id="rId3" Type="http://schemas.openxmlformats.org/officeDocument/2006/relationships/hyperlink" Target="http://creativecommons.org/licenses/by-nc-nd/4.0/" TargetMode="External"/><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8.xml.rels><?xml version="1.0" encoding="UTF-8" standalone="yes"?>
<Relationships xmlns="http://schemas.openxmlformats.org/package/2006/relationships"><Relationship Id="rId3" Type="http://schemas.openxmlformats.org/officeDocument/2006/relationships/hyperlink" Target="http://creativecommons.org/licenses/by-nc-nd/4.0/" TargetMode="External"/><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9.xml.rels><?xml version="1.0" encoding="UTF-8" standalone="yes"?>
<Relationships xmlns="http://schemas.openxmlformats.org/package/2006/relationships"><Relationship Id="rId3" Type="http://schemas.openxmlformats.org/officeDocument/2006/relationships/hyperlink" Target="http://creativecommons.org/licenses/by-nc-nd/4.0/" TargetMode="External"/><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hyperlink" Target="http://creativecommons.org/licenses/by-nc-nd/4.0/" TargetMode="External"/><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3" Type="http://schemas.openxmlformats.org/officeDocument/2006/relationships/hyperlink" Target="http://creativecommons.org/licenses/by-nc-nd/4.0/" TargetMode="External"/><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1.xml.rels><?xml version="1.0" encoding="UTF-8" standalone="yes"?>
<Relationships xmlns="http://schemas.openxmlformats.org/package/2006/relationships"><Relationship Id="rId3" Type="http://schemas.openxmlformats.org/officeDocument/2006/relationships/hyperlink" Target="http://creativecommons.org/licenses/by-nc-nd/4.0/" TargetMode="External"/><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2.xml.rels><?xml version="1.0" encoding="UTF-8" standalone="yes"?>
<Relationships xmlns="http://schemas.openxmlformats.org/package/2006/relationships"><Relationship Id="rId3" Type="http://schemas.openxmlformats.org/officeDocument/2006/relationships/hyperlink" Target="http://creativecommons.org/licenses/by-nc-nd/4.0/" TargetMode="External"/><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3.xml.rels><?xml version="1.0" encoding="UTF-8" standalone="yes"?>
<Relationships xmlns="http://schemas.openxmlformats.org/package/2006/relationships"><Relationship Id="rId3" Type="http://schemas.openxmlformats.org/officeDocument/2006/relationships/hyperlink" Target="http://creativecommons.org/licenses/by-nc-nd/4.0/" TargetMode="External"/><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4.xml.rels><?xml version="1.0" encoding="UTF-8" standalone="yes"?>
<Relationships xmlns="http://schemas.openxmlformats.org/package/2006/relationships"><Relationship Id="rId3" Type="http://schemas.openxmlformats.org/officeDocument/2006/relationships/hyperlink" Target="http://creativecommons.org/licenses/by-nc-nd/4.0/" TargetMode="External"/><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5.xml.rels><?xml version="1.0" encoding="UTF-8" standalone="yes"?>
<Relationships xmlns="http://schemas.openxmlformats.org/package/2006/relationships"><Relationship Id="rId3" Type="http://schemas.openxmlformats.org/officeDocument/2006/relationships/hyperlink" Target="http://creativecommons.org/licenses/by-nc-nd/4.0/" TargetMode="External"/><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6.xml.rels><?xml version="1.0" encoding="UTF-8" standalone="yes"?>
<Relationships xmlns="http://schemas.openxmlformats.org/package/2006/relationships"><Relationship Id="rId3" Type="http://schemas.openxmlformats.org/officeDocument/2006/relationships/hyperlink" Target="http://creativecommons.org/licenses/by-nc-nd/4.0/" TargetMode="External"/><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7.xml.rels><?xml version="1.0" encoding="UTF-8" standalone="yes"?>
<Relationships xmlns="http://schemas.openxmlformats.org/package/2006/relationships"><Relationship Id="rId3" Type="http://schemas.openxmlformats.org/officeDocument/2006/relationships/hyperlink" Target="http://creativecommons.org/licenses/by-nc-nd/4.0/" TargetMode="External"/><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8.xml.rels><?xml version="1.0" encoding="UTF-8" standalone="yes"?>
<Relationships xmlns="http://schemas.openxmlformats.org/package/2006/relationships"><Relationship Id="rId3" Type="http://schemas.openxmlformats.org/officeDocument/2006/relationships/hyperlink" Target="http://creativecommons.org/licenses/by-nc-nd/4.0/" TargetMode="External"/><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9.xml.rels><?xml version="1.0" encoding="UTF-8" standalone="yes"?>
<Relationships xmlns="http://schemas.openxmlformats.org/package/2006/relationships"><Relationship Id="rId3" Type="http://schemas.openxmlformats.org/officeDocument/2006/relationships/hyperlink" Target="http://creativecommons.org/licenses/by-nc-nd/4.0/" TargetMode="External"/><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hyperlink" Target="http://creativecommons.org/licenses/by-nc-nd/4.0/" TargetMode="External"/><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0.xml.rels><?xml version="1.0" encoding="UTF-8" standalone="yes"?>
<Relationships xmlns="http://schemas.openxmlformats.org/package/2006/relationships"><Relationship Id="rId3" Type="http://schemas.openxmlformats.org/officeDocument/2006/relationships/hyperlink" Target="http://creativecommons.org/licenses/by-nc-nd/4.0/" TargetMode="External"/><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1.xml.rels><?xml version="1.0" encoding="UTF-8" standalone="yes"?>
<Relationships xmlns="http://schemas.openxmlformats.org/package/2006/relationships"><Relationship Id="rId3" Type="http://schemas.openxmlformats.org/officeDocument/2006/relationships/hyperlink" Target="http://creativecommons.org/licenses/by-nc-nd/4.0/" TargetMode="External"/><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2.xml.rels><?xml version="1.0" encoding="UTF-8" standalone="yes"?>
<Relationships xmlns="http://schemas.openxmlformats.org/package/2006/relationships"><Relationship Id="rId3" Type="http://schemas.openxmlformats.org/officeDocument/2006/relationships/hyperlink" Target="http://creativecommons.org/licenses/by-nc-nd/4.0/" TargetMode="External"/><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3.xml.rels><?xml version="1.0" encoding="UTF-8" standalone="yes"?>
<Relationships xmlns="http://schemas.openxmlformats.org/package/2006/relationships"><Relationship Id="rId3" Type="http://schemas.openxmlformats.org/officeDocument/2006/relationships/hyperlink" Target="http://creativecommons.org/licenses/by-nc-nd/4.0/" TargetMode="External"/><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4.xml.rels><?xml version="1.0" encoding="UTF-8" standalone="yes"?>
<Relationships xmlns="http://schemas.openxmlformats.org/package/2006/relationships"><Relationship Id="rId3" Type="http://schemas.openxmlformats.org/officeDocument/2006/relationships/hyperlink" Target="http://creativecommons.org/licenses/by-nc-nd/4.0/" TargetMode="External"/><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5.xml.rels><?xml version="1.0" encoding="UTF-8" standalone="yes"?>
<Relationships xmlns="http://schemas.openxmlformats.org/package/2006/relationships"><Relationship Id="rId3" Type="http://schemas.openxmlformats.org/officeDocument/2006/relationships/hyperlink" Target="http://creativecommons.org/licenses/by-nc-nd/4.0/" TargetMode="External"/><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6.xml.rels><?xml version="1.0" encoding="UTF-8" standalone="yes"?>
<Relationships xmlns="http://schemas.openxmlformats.org/package/2006/relationships"><Relationship Id="rId3" Type="http://schemas.openxmlformats.org/officeDocument/2006/relationships/hyperlink" Target="http://creativecommons.org/licenses/by-nc-nd/4.0/" TargetMode="External"/><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7.xml.rels><?xml version="1.0" encoding="UTF-8" standalone="yes"?>
<Relationships xmlns="http://schemas.openxmlformats.org/package/2006/relationships"><Relationship Id="rId3" Type="http://schemas.openxmlformats.org/officeDocument/2006/relationships/hyperlink" Target="http://creativecommons.org/licenses/by-nc-nd/4.0/" TargetMode="External"/><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8.xml.rels><?xml version="1.0" encoding="UTF-8" standalone="yes"?>
<Relationships xmlns="http://schemas.openxmlformats.org/package/2006/relationships"><Relationship Id="rId3" Type="http://schemas.openxmlformats.org/officeDocument/2006/relationships/hyperlink" Target="http://creativecommons.org/licenses/by-nc-nd/4.0/" TargetMode="External"/><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3.jpg"/><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creativecommons.org/licenses/by-nc-nd/4.0/"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creativecommons.org/licenses/by-nc-nd/4.0/" TargetMode="External"/><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hyperlink" Target="http://creativecommons.org/licenses/by-nc-nd/4.0/" TargetMode="External"/><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hyperlink" Target="http://creativecommons.org/licenses/by-nc-nd/4.0/" TargetMode="External"/><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hyperlink" Target="https://www.google.co.uk/books/edition/Professional_Issues_in_Information_Techn/GuuKAQAACAAJ?hl=en" TargetMode="Externa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creativecommons.org/licenses/by-nc-nd/4.0/"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5AF68D-230E-8358-0EAD-7D9BBC5CA29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426243A-0751-158F-DF27-46BABF6FA6F1}"/>
              </a:ext>
            </a:extLst>
          </p:cNvPr>
          <p:cNvSpPr>
            <a:spLocks noGrp="1"/>
          </p:cNvSpPr>
          <p:nvPr>
            <p:ph type="ctrTitle"/>
          </p:nvPr>
        </p:nvSpPr>
        <p:spPr/>
        <p:txBody>
          <a:bodyPr>
            <a:normAutofit/>
          </a:bodyPr>
          <a:lstStyle/>
          <a:p>
            <a:r>
              <a:rPr lang="en-GB" dirty="0">
                <a:latin typeface="Times New Roman" panose="02020603050405020304" pitchFamily="18" charset="0"/>
                <a:cs typeface="Times New Roman" panose="02020603050405020304" pitchFamily="18" charset="0"/>
              </a:rPr>
              <a:t>Professionalism and the computing profession</a:t>
            </a:r>
          </a:p>
        </p:txBody>
      </p:sp>
      <p:sp>
        <p:nvSpPr>
          <p:cNvPr id="3" name="Subtitle 2">
            <a:extLst>
              <a:ext uri="{FF2B5EF4-FFF2-40B4-BE49-F238E27FC236}">
                <a16:creationId xmlns:a16="http://schemas.microsoft.com/office/drawing/2014/main" id="{D6A42887-046B-7053-2413-B4A430E5B6CB}"/>
              </a:ext>
            </a:extLst>
          </p:cNvPr>
          <p:cNvSpPr>
            <a:spLocks noGrp="1"/>
          </p:cNvSpPr>
          <p:nvPr>
            <p:ph type="subTitle" idx="1"/>
          </p:nvPr>
        </p:nvSpPr>
        <p:spPr/>
        <p:txBody>
          <a:bodyPr>
            <a:normAutofit fontScale="92500" lnSpcReduction="20000"/>
          </a:bodyPr>
          <a:lstStyle/>
          <a:p>
            <a:r>
              <a:rPr lang="en-GB" dirty="0" err="1">
                <a:latin typeface="Times New Roman" panose="02020603050405020304" pitchFamily="18" charset="0"/>
                <a:cs typeface="Times New Roman" panose="02020603050405020304" pitchFamily="18" charset="0"/>
              </a:rPr>
              <a:t>Dr.</a:t>
            </a:r>
            <a:r>
              <a:rPr lang="en-GB" dirty="0">
                <a:latin typeface="Times New Roman" panose="02020603050405020304" pitchFamily="18" charset="0"/>
                <a:cs typeface="Times New Roman" panose="02020603050405020304" pitchFamily="18" charset="0"/>
              </a:rPr>
              <a:t> Luigi La Spada</a:t>
            </a:r>
          </a:p>
          <a:p>
            <a:r>
              <a:rPr lang="en-US" dirty="0">
                <a:latin typeface="Times New Roman" panose="02020603050405020304" pitchFamily="18" charset="0"/>
                <a:cs typeface="Times New Roman" panose="02020603050405020304" pitchFamily="18" charset="0"/>
              </a:rPr>
              <a:t>Lecturer in Electrical and Electronic Engineering</a:t>
            </a:r>
          </a:p>
          <a:p>
            <a:r>
              <a:rPr lang="en-US" dirty="0">
                <a:latin typeface="Times New Roman" panose="02020603050405020304" pitchFamily="18" charset="0"/>
                <a:cs typeface="Times New Roman" panose="02020603050405020304" pitchFamily="18" charset="0"/>
                <a:hlinkClick r:id="rId2"/>
              </a:rPr>
              <a:t>l.laspada@napier.ac.uk</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GB"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AC5A4BC4-1498-83EE-B019-2AEB908336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14423" y="0"/>
            <a:ext cx="2629577" cy="685800"/>
          </a:xfrm>
          <a:prstGeom prst="rect">
            <a:avLst/>
          </a:prstGeom>
        </p:spPr>
      </p:pic>
      <p:pic>
        <p:nvPicPr>
          <p:cNvPr id="5" name="Picture 2" descr="Creative Commons License">
            <a:hlinkClick r:id="rId4"/>
            <a:extLst>
              <a:ext uri="{FF2B5EF4-FFF2-40B4-BE49-F238E27FC236}">
                <a16:creationId xmlns:a16="http://schemas.microsoft.com/office/drawing/2014/main" id="{EB703FA0-9197-B98D-9A03-882D3EF5E4B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15350" y="6633729"/>
            <a:ext cx="628650" cy="2214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14230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sz="3200" dirty="0">
                <a:latin typeface="Times New Roman" panose="02020603050405020304" pitchFamily="18" charset="0"/>
                <a:cs typeface="Times New Roman" panose="02020603050405020304" pitchFamily="18" charset="0"/>
              </a:rPr>
              <a:t>Self-Governance and Ethical Regulation</a:t>
            </a:r>
          </a:p>
        </p:txBody>
      </p:sp>
      <p:sp>
        <p:nvSpPr>
          <p:cNvPr id="3" name="Content Placeholder 2"/>
          <p:cNvSpPr>
            <a:spLocks noGrp="1"/>
          </p:cNvSpPr>
          <p:nvPr>
            <p:ph idx="1"/>
          </p:nvPr>
        </p:nvSpPr>
        <p:spPr/>
        <p:txBody>
          <a:bodyPr>
            <a:noAutofit/>
          </a:bodyPr>
          <a:lstStyle/>
          <a:p>
            <a:pPr algn="just"/>
            <a:r>
              <a:rPr lang="en-GB" sz="1800" dirty="0">
                <a:latin typeface="Times New Roman" panose="02020603050405020304" pitchFamily="18" charset="0"/>
                <a:cs typeface="Times New Roman" panose="02020603050405020304" pitchFamily="18" charset="0"/>
                <a:hlinkClick r:id="rId2"/>
              </a:rPr>
              <a:t>Adams</a:t>
            </a:r>
            <a:r>
              <a:rPr sz="1800" dirty="0">
                <a:latin typeface="Times New Roman" panose="02020603050405020304" pitchFamily="18" charset="0"/>
                <a:cs typeface="Times New Roman" panose="02020603050405020304" pitchFamily="18" charset="0"/>
                <a:hlinkClick r:id="rId2"/>
              </a:rPr>
              <a:t> (201</a:t>
            </a:r>
            <a:r>
              <a:rPr lang="en-GB" sz="1800" dirty="0">
                <a:latin typeface="Times New Roman" panose="02020603050405020304" pitchFamily="18" charset="0"/>
                <a:cs typeface="Times New Roman" panose="02020603050405020304" pitchFamily="18" charset="0"/>
                <a:hlinkClick r:id="rId2"/>
              </a:rPr>
              <a:t>6</a:t>
            </a:r>
            <a:r>
              <a:rPr sz="1800" dirty="0">
                <a:latin typeface="Times New Roman" panose="02020603050405020304" pitchFamily="18" charset="0"/>
                <a:cs typeface="Times New Roman" panose="02020603050405020304" pitchFamily="18" charset="0"/>
                <a:hlinkClick r:id="rId2"/>
              </a:rPr>
              <a:t>)</a:t>
            </a:r>
            <a:r>
              <a:rPr lang="en-GB" sz="1800" dirty="0">
                <a:latin typeface="Times New Roman" panose="02020603050405020304" pitchFamily="18" charset="0"/>
                <a:cs typeface="Times New Roman" panose="02020603050405020304" pitchFamily="18" charset="0"/>
              </a:rPr>
              <a:t>: r</a:t>
            </a:r>
            <a:r>
              <a:rPr sz="1800" dirty="0" err="1">
                <a:latin typeface="Times New Roman" panose="02020603050405020304" pitchFamily="18" charset="0"/>
                <a:cs typeface="Times New Roman" panose="02020603050405020304" pitchFamily="18" charset="0"/>
              </a:rPr>
              <a:t>ather</a:t>
            </a:r>
            <a:r>
              <a:rPr sz="1800" dirty="0">
                <a:latin typeface="Times New Roman" panose="02020603050405020304" pitchFamily="18" charset="0"/>
                <a:cs typeface="Times New Roman" panose="02020603050405020304" pitchFamily="18" charset="0"/>
              </a:rPr>
              <a:t> than relying solely on external oversight, professions are </a:t>
            </a:r>
            <a:r>
              <a:rPr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entrusted with the authority to regulate themselves</a:t>
            </a:r>
            <a:r>
              <a:rPr sz="1800" dirty="0">
                <a:latin typeface="Times New Roman" panose="02020603050405020304" pitchFamily="18" charset="0"/>
                <a:cs typeface="Times New Roman" panose="02020603050405020304" pitchFamily="18" charset="0"/>
              </a:rPr>
              <a:t>. This includes setting </a:t>
            </a:r>
            <a:r>
              <a:rPr sz="1800" b="1" dirty="0">
                <a:latin typeface="Times New Roman" panose="02020603050405020304" pitchFamily="18" charset="0"/>
                <a:cs typeface="Times New Roman" panose="02020603050405020304" pitchFamily="18" charset="0"/>
              </a:rPr>
              <a:t>ethical</a:t>
            </a:r>
            <a:r>
              <a:rPr sz="1800" dirty="0">
                <a:latin typeface="Times New Roman" panose="02020603050405020304" pitchFamily="18" charset="0"/>
                <a:cs typeface="Times New Roman" panose="02020603050405020304" pitchFamily="18" charset="0"/>
              </a:rPr>
              <a:t> standards through a formal code of conduct and holding members </a:t>
            </a:r>
            <a:r>
              <a:rPr sz="1800" b="1" dirty="0">
                <a:latin typeface="Times New Roman" panose="02020603050405020304" pitchFamily="18" charset="0"/>
                <a:cs typeface="Times New Roman" panose="02020603050405020304" pitchFamily="18" charset="0"/>
              </a:rPr>
              <a:t>accountable</a:t>
            </a:r>
            <a:r>
              <a:rPr sz="1800" dirty="0">
                <a:latin typeface="Times New Roman" panose="02020603050405020304" pitchFamily="18" charset="0"/>
                <a:cs typeface="Times New Roman" panose="02020603050405020304" pitchFamily="18" charset="0"/>
              </a:rPr>
              <a:t> for violations.</a:t>
            </a:r>
          </a:p>
          <a:p>
            <a:pPr algn="just"/>
            <a:endParaRPr sz="1800" dirty="0">
              <a:latin typeface="Times New Roman" panose="02020603050405020304" pitchFamily="18" charset="0"/>
              <a:cs typeface="Times New Roman" panose="02020603050405020304" pitchFamily="18" charset="0"/>
            </a:endParaRPr>
          </a:p>
          <a:p>
            <a:pPr algn="just"/>
            <a:r>
              <a:rPr sz="1800" dirty="0">
                <a:latin typeface="Times New Roman" panose="02020603050405020304" pitchFamily="18" charset="0"/>
                <a:cs typeface="Times New Roman" panose="02020603050405020304" pitchFamily="18" charset="0"/>
              </a:rPr>
              <a:t>This autonomy is not without boundaries. It is granted on the condition that the profession enforces </a:t>
            </a:r>
            <a:r>
              <a:rPr sz="1800" b="1" dirty="0">
                <a:latin typeface="Times New Roman" panose="02020603050405020304" pitchFamily="18" charset="0"/>
                <a:cs typeface="Times New Roman" panose="02020603050405020304" pitchFamily="18" charset="0"/>
              </a:rPr>
              <a:t>high ethical and professional standards </a:t>
            </a:r>
            <a:r>
              <a:rPr sz="1800" dirty="0">
                <a:latin typeface="Times New Roman" panose="02020603050405020304" pitchFamily="18" charset="0"/>
                <a:cs typeface="Times New Roman" panose="02020603050405020304" pitchFamily="18" charset="0"/>
              </a:rPr>
              <a:t>internally. Professional bodies often establish </a:t>
            </a:r>
            <a:r>
              <a:rPr sz="1800" b="1" dirty="0">
                <a:latin typeface="Times New Roman" panose="02020603050405020304" pitchFamily="18" charset="0"/>
                <a:cs typeface="Times New Roman" panose="02020603050405020304" pitchFamily="18" charset="0"/>
              </a:rPr>
              <a:t>disciplinary committees </a:t>
            </a:r>
            <a:r>
              <a:rPr sz="1800" dirty="0">
                <a:latin typeface="Times New Roman" panose="02020603050405020304" pitchFamily="18" charset="0"/>
                <a:cs typeface="Times New Roman" panose="02020603050405020304" pitchFamily="18" charset="0"/>
              </a:rPr>
              <a:t>to investigate complaints, impose sanctions, and—in extreme cases—revoke a member’s license or membership.</a:t>
            </a:r>
          </a:p>
          <a:p>
            <a:pPr algn="just"/>
            <a:endParaRPr sz="1800" dirty="0">
              <a:latin typeface="Times New Roman" panose="02020603050405020304" pitchFamily="18" charset="0"/>
              <a:cs typeface="Times New Roman" panose="02020603050405020304" pitchFamily="18" charset="0"/>
            </a:endParaRPr>
          </a:p>
          <a:p>
            <a:pPr algn="just"/>
            <a:r>
              <a:rPr sz="1800" dirty="0">
                <a:latin typeface="Times New Roman" panose="02020603050405020304" pitchFamily="18" charset="0"/>
                <a:cs typeface="Times New Roman" panose="02020603050405020304" pitchFamily="18" charset="0"/>
              </a:rPr>
              <a:t>The rationale for this internal governance is rooted in trust. Society expects that those within a profession will uphold not only technical competence but also ethical behavior. By </a:t>
            </a:r>
            <a:r>
              <a:rPr sz="1800" b="1" dirty="0">
                <a:latin typeface="Times New Roman" panose="02020603050405020304" pitchFamily="18" charset="0"/>
                <a:cs typeface="Times New Roman" panose="02020603050405020304" pitchFamily="18" charset="0"/>
              </a:rPr>
              <a:t>enforcing their own standards</a:t>
            </a:r>
            <a:r>
              <a:rPr sz="1800" dirty="0">
                <a:latin typeface="Times New Roman" panose="02020603050405020304" pitchFamily="18" charset="0"/>
                <a:cs typeface="Times New Roman" panose="02020603050405020304" pitchFamily="18" charset="0"/>
              </a:rPr>
              <a:t>, professions reinforce their collective credibility and reinforce a culture of ethical practice.</a:t>
            </a:r>
          </a:p>
        </p:txBody>
      </p:sp>
      <p:pic>
        <p:nvPicPr>
          <p:cNvPr id="4" name="Picture 3">
            <a:extLst>
              <a:ext uri="{FF2B5EF4-FFF2-40B4-BE49-F238E27FC236}">
                <a16:creationId xmlns:a16="http://schemas.microsoft.com/office/drawing/2014/main" id="{BDEEF1B8-6EA6-441A-9B4E-3B9B55F88A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63645" y="0"/>
            <a:ext cx="1380355" cy="360000"/>
          </a:xfrm>
          <a:prstGeom prst="rect">
            <a:avLst/>
          </a:prstGeom>
        </p:spPr>
      </p:pic>
      <p:pic>
        <p:nvPicPr>
          <p:cNvPr id="5" name="Picture 2" descr="Creative Commons License">
            <a:hlinkClick r:id="rId4"/>
            <a:extLst>
              <a:ext uri="{FF2B5EF4-FFF2-40B4-BE49-F238E27FC236}">
                <a16:creationId xmlns:a16="http://schemas.microsoft.com/office/drawing/2014/main" id="{E406A84B-5819-654F-E82A-1C2F47DC35B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05800" y="6544768"/>
            <a:ext cx="838200" cy="2952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sz="3200" dirty="0">
                <a:latin typeface="Times New Roman" panose="02020603050405020304" pitchFamily="18" charset="0"/>
                <a:cs typeface="Times New Roman" panose="02020603050405020304" pitchFamily="18" charset="0"/>
              </a:rPr>
              <a:t>Legal or Charter-Based Establishment</a:t>
            </a:r>
          </a:p>
        </p:txBody>
      </p:sp>
      <p:sp>
        <p:nvSpPr>
          <p:cNvPr id="3" name="Content Placeholder 2"/>
          <p:cNvSpPr>
            <a:spLocks noGrp="1"/>
          </p:cNvSpPr>
          <p:nvPr>
            <p:ph idx="1"/>
          </p:nvPr>
        </p:nvSpPr>
        <p:spPr/>
        <p:txBody>
          <a:bodyPr>
            <a:noAutofit/>
          </a:bodyPr>
          <a:lstStyle/>
          <a:p>
            <a:pPr algn="just"/>
            <a:r>
              <a:rPr lang="en-GB" sz="2000" dirty="0">
                <a:latin typeface="Times New Roman" panose="02020603050405020304" pitchFamily="18" charset="0"/>
                <a:cs typeface="Times New Roman" panose="02020603050405020304" pitchFamily="18" charset="0"/>
                <a:hlinkClick r:id="rId2"/>
              </a:rPr>
              <a:t>Bott (2014)</a:t>
            </a:r>
            <a:r>
              <a:rPr lang="en-GB" sz="2000"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many professions are </a:t>
            </a:r>
            <a:r>
              <a:rPr sz="2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legally constituted entities</a:t>
            </a:r>
            <a:r>
              <a:rPr sz="2000" dirty="0">
                <a:latin typeface="Times New Roman" panose="02020603050405020304" pitchFamily="18" charset="0"/>
                <a:cs typeface="Times New Roman" panose="02020603050405020304" pitchFamily="18" charset="0"/>
              </a:rPr>
              <a:t>, often through a Royal Charter or legislation. This formal recognition is not symbolic—it conveys authority, stability, and societal endorsement.</a:t>
            </a:r>
          </a:p>
          <a:p>
            <a:pPr algn="just"/>
            <a:endParaRPr sz="2000" dirty="0">
              <a:latin typeface="Times New Roman" panose="02020603050405020304" pitchFamily="18" charset="0"/>
              <a:cs typeface="Times New Roman" panose="02020603050405020304" pitchFamily="18" charset="0"/>
            </a:endParaRPr>
          </a:p>
          <a:p>
            <a:pPr algn="just"/>
            <a:r>
              <a:rPr sz="2000" dirty="0">
                <a:latin typeface="Times New Roman" panose="02020603050405020304" pitchFamily="18" charset="0"/>
                <a:cs typeface="Times New Roman" panose="02020603050405020304" pitchFamily="18" charset="0"/>
              </a:rPr>
              <a:t>Being established by charter or statute gives the profession the </a:t>
            </a:r>
            <a:r>
              <a:rPr sz="2000" b="1" dirty="0">
                <a:latin typeface="Times New Roman" panose="02020603050405020304" pitchFamily="18" charset="0"/>
                <a:cs typeface="Times New Roman" panose="02020603050405020304" pitchFamily="18" charset="0"/>
              </a:rPr>
              <a:t>legal right to set professional standards</a:t>
            </a:r>
            <a:r>
              <a:rPr sz="2000" dirty="0">
                <a:latin typeface="Times New Roman" panose="02020603050405020304" pitchFamily="18" charset="0"/>
                <a:cs typeface="Times New Roman" panose="02020603050405020304" pitchFamily="18" charset="0"/>
              </a:rPr>
              <a:t>, maintain </a:t>
            </a:r>
            <a:r>
              <a:rPr sz="2000" b="1" dirty="0">
                <a:latin typeface="Times New Roman" panose="02020603050405020304" pitchFamily="18" charset="0"/>
                <a:cs typeface="Times New Roman" panose="02020603050405020304" pitchFamily="18" charset="0"/>
              </a:rPr>
              <a:t>registries</a:t>
            </a:r>
            <a:r>
              <a:rPr sz="2000" dirty="0">
                <a:latin typeface="Times New Roman" panose="02020603050405020304" pitchFamily="18" charset="0"/>
                <a:cs typeface="Times New Roman" panose="02020603050405020304" pitchFamily="18" charset="0"/>
              </a:rPr>
              <a:t>, and—in some cases—grant protected </a:t>
            </a:r>
            <a:r>
              <a:rPr sz="2000" b="1" dirty="0">
                <a:latin typeface="Times New Roman" panose="02020603050405020304" pitchFamily="18" charset="0"/>
                <a:cs typeface="Times New Roman" panose="02020603050405020304" pitchFamily="18" charset="0"/>
              </a:rPr>
              <a:t>titles</a:t>
            </a:r>
            <a:r>
              <a:rPr sz="2000" dirty="0">
                <a:latin typeface="Times New Roman" panose="02020603050405020304" pitchFamily="18" charset="0"/>
                <a:cs typeface="Times New Roman" panose="02020603050405020304" pitchFamily="18" charset="0"/>
              </a:rPr>
              <a:t>, such as “Chartered Engineer” or “Solicitor.” These titles cannot be used without formal membership or qualification, reinforcing the exclusivity and accountability of professional practice.</a:t>
            </a:r>
          </a:p>
          <a:p>
            <a:pPr algn="just"/>
            <a:endParaRPr sz="2000" dirty="0">
              <a:latin typeface="Times New Roman" panose="02020603050405020304" pitchFamily="18" charset="0"/>
              <a:cs typeface="Times New Roman" panose="02020603050405020304" pitchFamily="18" charset="0"/>
            </a:endParaRPr>
          </a:p>
          <a:p>
            <a:pPr algn="just"/>
            <a:r>
              <a:rPr sz="2000" dirty="0">
                <a:latin typeface="Times New Roman" panose="02020603050405020304" pitchFamily="18" charset="0"/>
                <a:cs typeface="Times New Roman" panose="02020603050405020304" pitchFamily="18" charset="0"/>
              </a:rPr>
              <a:t>Chartered status also serves a broader social function: it affirms the profession’s long-term value and its alignment with the public good. The legal establishment of a profession ensures it </a:t>
            </a:r>
            <a:r>
              <a:rPr sz="2000" b="1" dirty="0">
                <a:latin typeface="Times New Roman" panose="02020603050405020304" pitchFamily="18" charset="0"/>
                <a:cs typeface="Times New Roman" panose="02020603050405020304" pitchFamily="18" charset="0"/>
              </a:rPr>
              <a:t>operates not</a:t>
            </a:r>
            <a:r>
              <a:rPr sz="2000" dirty="0">
                <a:latin typeface="Times New Roman" panose="02020603050405020304" pitchFamily="18" charset="0"/>
                <a:cs typeface="Times New Roman" panose="02020603050405020304" pitchFamily="18" charset="0"/>
              </a:rPr>
              <a:t> for </a:t>
            </a:r>
            <a:r>
              <a:rPr sz="2000" b="1" dirty="0">
                <a:latin typeface="Times New Roman" panose="02020603050405020304" pitchFamily="18" charset="0"/>
                <a:cs typeface="Times New Roman" panose="02020603050405020304" pitchFamily="18" charset="0"/>
              </a:rPr>
              <a:t>private gain </a:t>
            </a:r>
            <a:r>
              <a:rPr sz="2000" dirty="0">
                <a:latin typeface="Times New Roman" panose="02020603050405020304" pitchFamily="18" charset="0"/>
                <a:cs typeface="Times New Roman" panose="02020603050405020304" pitchFamily="18" charset="0"/>
              </a:rPr>
              <a:t>or organizational </a:t>
            </a:r>
            <a:r>
              <a:rPr sz="2000" b="1" dirty="0">
                <a:latin typeface="Times New Roman" panose="02020603050405020304" pitchFamily="18" charset="0"/>
                <a:cs typeface="Times New Roman" panose="02020603050405020304" pitchFamily="18" charset="0"/>
              </a:rPr>
              <a:t>profit alone</a:t>
            </a:r>
            <a:r>
              <a:rPr sz="2000" dirty="0">
                <a:latin typeface="Times New Roman" panose="02020603050405020304" pitchFamily="18" charset="0"/>
                <a:cs typeface="Times New Roman" panose="02020603050405020304" pitchFamily="18" charset="0"/>
              </a:rPr>
              <a:t>, but in accordance with its duty to the public—a core principle of professional life.</a:t>
            </a:r>
          </a:p>
        </p:txBody>
      </p:sp>
      <p:pic>
        <p:nvPicPr>
          <p:cNvPr id="4" name="Picture 3">
            <a:extLst>
              <a:ext uri="{FF2B5EF4-FFF2-40B4-BE49-F238E27FC236}">
                <a16:creationId xmlns:a16="http://schemas.microsoft.com/office/drawing/2014/main" id="{140AAC62-0AB4-A9EA-1F4C-FE4884F010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63645" y="0"/>
            <a:ext cx="1380355" cy="360000"/>
          </a:xfrm>
          <a:prstGeom prst="rect">
            <a:avLst/>
          </a:prstGeom>
        </p:spPr>
      </p:pic>
      <p:pic>
        <p:nvPicPr>
          <p:cNvPr id="5" name="Picture 2" descr="Creative Commons License">
            <a:hlinkClick r:id="rId4"/>
            <a:extLst>
              <a:ext uri="{FF2B5EF4-FFF2-40B4-BE49-F238E27FC236}">
                <a16:creationId xmlns:a16="http://schemas.microsoft.com/office/drawing/2014/main" id="{2FA95826-DE8A-2F5E-2AB8-652736A061F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05800" y="6544768"/>
            <a:ext cx="838200" cy="2952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sz="3200" dirty="0">
                <a:latin typeface="Times New Roman" panose="02020603050405020304" pitchFamily="18" charset="0"/>
                <a:cs typeface="Times New Roman" panose="02020603050405020304" pitchFamily="18" charset="0"/>
              </a:rPr>
              <a:t>Ethical Foundations: Integrity, Responsibility, Accountability</a:t>
            </a:r>
          </a:p>
        </p:txBody>
      </p:sp>
      <p:sp>
        <p:nvSpPr>
          <p:cNvPr id="3" name="Content Placeholder 2"/>
          <p:cNvSpPr>
            <a:spLocks noGrp="1"/>
          </p:cNvSpPr>
          <p:nvPr>
            <p:ph idx="1"/>
          </p:nvPr>
        </p:nvSpPr>
        <p:spPr/>
        <p:txBody>
          <a:bodyPr>
            <a:noAutofit/>
          </a:bodyPr>
          <a:lstStyle/>
          <a:p>
            <a:pPr algn="just"/>
            <a:r>
              <a:rPr lang="en-GB" sz="1800" dirty="0">
                <a:latin typeface="Times New Roman" panose="02020603050405020304" pitchFamily="18" charset="0"/>
                <a:cs typeface="Times New Roman" panose="02020603050405020304" pitchFamily="18" charset="0"/>
                <a:hlinkClick r:id="rId2"/>
              </a:rPr>
              <a:t>Kizza (2017)</a:t>
            </a:r>
            <a:r>
              <a:rPr lang="en-GB" sz="180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emphasizes integrity, responsibility, and accountability are not peripheral ideals but central tenets that </a:t>
            </a:r>
            <a:r>
              <a:rPr sz="1800" b="1" dirty="0">
                <a:latin typeface="Times New Roman" panose="02020603050405020304" pitchFamily="18" charset="0"/>
                <a:cs typeface="Times New Roman" panose="02020603050405020304" pitchFamily="18" charset="0"/>
              </a:rPr>
              <a:t>define professional </a:t>
            </a:r>
            <a:r>
              <a:rPr sz="1800" b="1" dirty="0" err="1">
                <a:latin typeface="Times New Roman" panose="02020603050405020304" pitchFamily="18" charset="0"/>
                <a:cs typeface="Times New Roman" panose="02020603050405020304" pitchFamily="18" charset="0"/>
              </a:rPr>
              <a:t>behavio</a:t>
            </a:r>
            <a:r>
              <a:rPr lang="en-GB" sz="1800" b="1" dirty="0">
                <a:latin typeface="Times New Roman" panose="02020603050405020304" pitchFamily="18" charset="0"/>
                <a:cs typeface="Times New Roman" panose="02020603050405020304" pitchFamily="18" charset="0"/>
              </a:rPr>
              <a:t>u</a:t>
            </a:r>
            <a:r>
              <a:rPr sz="1800" b="1" dirty="0">
                <a:latin typeface="Times New Roman" panose="02020603050405020304" pitchFamily="18" charset="0"/>
                <a:cs typeface="Times New Roman" panose="02020603050405020304" pitchFamily="18" charset="0"/>
              </a:rPr>
              <a:t>r</a:t>
            </a:r>
            <a:r>
              <a:rPr sz="1800" dirty="0">
                <a:latin typeface="Times New Roman" panose="02020603050405020304" pitchFamily="18" charset="0"/>
                <a:cs typeface="Times New Roman" panose="02020603050405020304" pitchFamily="18" charset="0"/>
              </a:rPr>
              <a:t>.</a:t>
            </a:r>
          </a:p>
          <a:p>
            <a:pPr algn="just"/>
            <a:endParaRPr sz="1800" dirty="0">
              <a:latin typeface="Times New Roman" panose="02020603050405020304" pitchFamily="18" charset="0"/>
              <a:cs typeface="Times New Roman" panose="02020603050405020304" pitchFamily="18" charset="0"/>
            </a:endParaRPr>
          </a:p>
          <a:p>
            <a:pPr algn="just"/>
            <a:r>
              <a:rPr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Integrity</a:t>
            </a:r>
            <a:r>
              <a:rPr sz="1800" dirty="0">
                <a:latin typeface="Times New Roman" panose="02020603050405020304" pitchFamily="18" charset="0"/>
                <a:cs typeface="Times New Roman" panose="02020603050405020304" pitchFamily="18" charset="0"/>
              </a:rPr>
              <a:t> involves </a:t>
            </a:r>
            <a:r>
              <a:rPr sz="1800" b="1" dirty="0">
                <a:latin typeface="Times New Roman" panose="02020603050405020304" pitchFamily="18" charset="0"/>
                <a:cs typeface="Times New Roman" panose="02020603050405020304" pitchFamily="18" charset="0"/>
              </a:rPr>
              <a:t>consistency between one’s principles and actions</a:t>
            </a:r>
            <a:r>
              <a:rPr sz="1800" dirty="0">
                <a:latin typeface="Times New Roman" panose="02020603050405020304" pitchFamily="18" charset="0"/>
                <a:cs typeface="Times New Roman" panose="02020603050405020304" pitchFamily="18" charset="0"/>
              </a:rPr>
              <a:t>—being honest, transparent, and ethically grounded in decision-making. Without integrity, trust erodes, and the profession’s legitimacy is compromised.</a:t>
            </a:r>
          </a:p>
          <a:p>
            <a:pPr algn="just"/>
            <a:endParaRPr sz="1800" dirty="0">
              <a:latin typeface="Times New Roman" panose="02020603050405020304" pitchFamily="18" charset="0"/>
              <a:cs typeface="Times New Roman" panose="02020603050405020304" pitchFamily="18" charset="0"/>
            </a:endParaRPr>
          </a:p>
          <a:p>
            <a:pPr algn="just"/>
            <a:r>
              <a:rPr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Responsibility</a:t>
            </a:r>
            <a:r>
              <a:rPr sz="1800" dirty="0">
                <a:latin typeface="Times New Roman" panose="02020603050405020304" pitchFamily="18" charset="0"/>
                <a:cs typeface="Times New Roman" panose="02020603050405020304" pitchFamily="18" charset="0"/>
              </a:rPr>
              <a:t> reflects the obligation to act not solely in one’s own interest, nor merely in line with employer directives, but in </a:t>
            </a:r>
            <a:r>
              <a:rPr sz="1800" b="1" dirty="0">
                <a:latin typeface="Times New Roman" panose="02020603050405020304" pitchFamily="18" charset="0"/>
                <a:cs typeface="Times New Roman" panose="02020603050405020304" pitchFamily="18" charset="0"/>
              </a:rPr>
              <a:t>service to clients, the public, and </a:t>
            </a:r>
            <a:r>
              <a:rPr sz="1800" dirty="0">
                <a:latin typeface="Times New Roman" panose="02020603050405020304" pitchFamily="18" charset="0"/>
                <a:cs typeface="Times New Roman" panose="02020603050405020304" pitchFamily="18" charset="0"/>
              </a:rPr>
              <a:t>often, </a:t>
            </a:r>
            <a:r>
              <a:rPr sz="1800" b="1" dirty="0">
                <a:latin typeface="Times New Roman" panose="02020603050405020304" pitchFamily="18" charset="0"/>
                <a:cs typeface="Times New Roman" panose="02020603050405020304" pitchFamily="18" charset="0"/>
              </a:rPr>
              <a:t>society</a:t>
            </a:r>
            <a:r>
              <a:rPr sz="1800" dirty="0">
                <a:latin typeface="Times New Roman" panose="02020603050405020304" pitchFamily="18" charset="0"/>
                <a:cs typeface="Times New Roman" panose="02020603050405020304" pitchFamily="18" charset="0"/>
              </a:rPr>
              <a:t> at large. It also involves a duty of care—especially relevant in professions where errors can lead to harm or injustice.</a:t>
            </a:r>
          </a:p>
          <a:p>
            <a:pPr algn="just"/>
            <a:endParaRPr sz="1800" dirty="0">
              <a:latin typeface="Times New Roman" panose="02020603050405020304" pitchFamily="18" charset="0"/>
              <a:cs typeface="Times New Roman" panose="02020603050405020304" pitchFamily="18" charset="0"/>
            </a:endParaRPr>
          </a:p>
          <a:p>
            <a:pPr algn="just"/>
            <a:r>
              <a:rPr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Accountability</a:t>
            </a:r>
            <a:r>
              <a:rPr sz="1800" dirty="0">
                <a:latin typeface="Times New Roman" panose="02020603050405020304" pitchFamily="18" charset="0"/>
                <a:cs typeface="Times New Roman" panose="02020603050405020304" pitchFamily="18" charset="0"/>
              </a:rPr>
              <a:t> means being answerable for professional judgments. This may involve </a:t>
            </a:r>
            <a:r>
              <a:rPr sz="1800" b="1" dirty="0">
                <a:latin typeface="Times New Roman" panose="02020603050405020304" pitchFamily="18" charset="0"/>
                <a:cs typeface="Times New Roman" panose="02020603050405020304" pitchFamily="18" charset="0"/>
              </a:rPr>
              <a:t>legal liability</a:t>
            </a:r>
            <a:r>
              <a:rPr sz="1800" dirty="0">
                <a:latin typeface="Times New Roman" panose="02020603050405020304" pitchFamily="18" charset="0"/>
                <a:cs typeface="Times New Roman" panose="02020603050405020304" pitchFamily="18" charset="0"/>
              </a:rPr>
              <a:t>, but more often, it entails </a:t>
            </a:r>
            <a:r>
              <a:rPr lang="en-GB" sz="1800" b="1" dirty="0">
                <a:latin typeface="Times New Roman" panose="02020603050405020304" pitchFamily="18" charset="0"/>
                <a:cs typeface="Times New Roman" panose="02020603050405020304" pitchFamily="18" charset="0"/>
              </a:rPr>
              <a:t>professional scrutiny </a:t>
            </a:r>
            <a:r>
              <a:rPr sz="1800" dirty="0">
                <a:latin typeface="Times New Roman" panose="02020603050405020304" pitchFamily="18" charset="0"/>
                <a:cs typeface="Times New Roman" panose="02020603050405020304" pitchFamily="18" charset="0"/>
              </a:rPr>
              <a:t>and </a:t>
            </a:r>
            <a:r>
              <a:rPr sz="1800" b="1" dirty="0">
                <a:latin typeface="Times New Roman" panose="02020603050405020304" pitchFamily="18" charset="0"/>
                <a:cs typeface="Times New Roman" panose="02020603050405020304" pitchFamily="18" charset="0"/>
              </a:rPr>
              <a:t>peer review</a:t>
            </a:r>
            <a:r>
              <a:rPr sz="1800" dirty="0">
                <a:latin typeface="Times New Roman" panose="02020603050405020304" pitchFamily="18" charset="0"/>
                <a:cs typeface="Times New Roman" panose="02020603050405020304" pitchFamily="18" charset="0"/>
              </a:rPr>
              <a:t>. </a:t>
            </a:r>
          </a:p>
        </p:txBody>
      </p:sp>
      <p:pic>
        <p:nvPicPr>
          <p:cNvPr id="4" name="Picture 3">
            <a:extLst>
              <a:ext uri="{FF2B5EF4-FFF2-40B4-BE49-F238E27FC236}">
                <a16:creationId xmlns:a16="http://schemas.microsoft.com/office/drawing/2014/main" id="{951E6AB0-BA84-8BFF-D736-12EE53B4AD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63645" y="0"/>
            <a:ext cx="1380355" cy="360000"/>
          </a:xfrm>
          <a:prstGeom prst="rect">
            <a:avLst/>
          </a:prstGeom>
        </p:spPr>
      </p:pic>
      <p:pic>
        <p:nvPicPr>
          <p:cNvPr id="5" name="Picture 2" descr="Creative Commons License">
            <a:hlinkClick r:id="rId4"/>
            <a:extLst>
              <a:ext uri="{FF2B5EF4-FFF2-40B4-BE49-F238E27FC236}">
                <a16:creationId xmlns:a16="http://schemas.microsoft.com/office/drawing/2014/main" id="{15EFDE8F-6F9B-DA0B-8C7A-30CBB095D06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05800" y="6544768"/>
            <a:ext cx="838200" cy="2952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sz="3200" dirty="0">
                <a:latin typeface="Times New Roman" panose="02020603050405020304" pitchFamily="18" charset="0"/>
                <a:cs typeface="Times New Roman" panose="02020603050405020304" pitchFamily="18" charset="0"/>
              </a:rPr>
              <a:t>Commitment to Lifelong Learning and Expertise</a:t>
            </a:r>
          </a:p>
        </p:txBody>
      </p:sp>
      <p:sp>
        <p:nvSpPr>
          <p:cNvPr id="3" name="Content Placeholder 2"/>
          <p:cNvSpPr>
            <a:spLocks noGrp="1"/>
          </p:cNvSpPr>
          <p:nvPr>
            <p:ph idx="1"/>
          </p:nvPr>
        </p:nvSpPr>
        <p:spPr/>
        <p:txBody>
          <a:bodyPr>
            <a:noAutofit/>
          </a:bodyPr>
          <a:lstStyle/>
          <a:p>
            <a:pPr algn="just"/>
            <a:r>
              <a:rPr lang="en-GB" sz="2000" dirty="0">
                <a:latin typeface="Times New Roman" panose="02020603050405020304" pitchFamily="18" charset="0"/>
                <a:cs typeface="Times New Roman" panose="02020603050405020304" pitchFamily="18" charset="0"/>
                <a:hlinkClick r:id="rId2"/>
              </a:rPr>
              <a:t>Bott (2014)</a:t>
            </a:r>
            <a:r>
              <a:rPr sz="2000" dirty="0">
                <a:latin typeface="Times New Roman" panose="02020603050405020304" pitchFamily="18" charset="0"/>
                <a:cs typeface="Times New Roman" panose="02020603050405020304" pitchFamily="18" charset="0"/>
              </a:rPr>
              <a:t> and </a:t>
            </a:r>
            <a:r>
              <a:rPr lang="en-GB" sz="2000" dirty="0">
                <a:latin typeface="Times New Roman" panose="02020603050405020304" pitchFamily="18" charset="0"/>
                <a:cs typeface="Times New Roman" panose="02020603050405020304" pitchFamily="18" charset="0"/>
                <a:hlinkClick r:id="rId3"/>
              </a:rPr>
              <a:t>Kizza (2017)</a:t>
            </a:r>
            <a:r>
              <a:rPr lang="en-GB" sz="2000"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highlight that professions are </a:t>
            </a:r>
            <a:r>
              <a:rPr sz="2000" b="1" dirty="0">
                <a:latin typeface="Times New Roman" panose="02020603050405020304" pitchFamily="18" charset="0"/>
                <a:cs typeface="Times New Roman" panose="02020603050405020304" pitchFamily="18" charset="0"/>
              </a:rPr>
              <a:t>not static </a:t>
            </a:r>
            <a:r>
              <a:rPr sz="2000" dirty="0">
                <a:latin typeface="Times New Roman" panose="02020603050405020304" pitchFamily="18" charset="0"/>
                <a:cs typeface="Times New Roman" panose="02020603050405020304" pitchFamily="18" charset="0"/>
              </a:rPr>
              <a:t>roles; they </a:t>
            </a:r>
            <a:r>
              <a:rPr sz="2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evolve alongside advances </a:t>
            </a:r>
            <a:r>
              <a:rPr sz="2000" dirty="0">
                <a:latin typeface="Times New Roman" panose="02020603050405020304" pitchFamily="18" charset="0"/>
                <a:cs typeface="Times New Roman" panose="02020603050405020304" pitchFamily="18" charset="0"/>
              </a:rPr>
              <a:t>in </a:t>
            </a:r>
            <a:r>
              <a:rPr sz="2000" b="1" dirty="0">
                <a:latin typeface="Times New Roman" panose="02020603050405020304" pitchFamily="18" charset="0"/>
                <a:cs typeface="Times New Roman" panose="02020603050405020304" pitchFamily="18" charset="0"/>
              </a:rPr>
              <a:t>knowledge</a:t>
            </a:r>
            <a:r>
              <a:rPr sz="2000" dirty="0">
                <a:latin typeface="Times New Roman" panose="02020603050405020304" pitchFamily="18" charset="0"/>
                <a:cs typeface="Times New Roman" panose="02020603050405020304" pitchFamily="18" charset="0"/>
              </a:rPr>
              <a:t>, </a:t>
            </a:r>
            <a:r>
              <a:rPr sz="2000" b="1" dirty="0">
                <a:latin typeface="Times New Roman" panose="02020603050405020304" pitchFamily="18" charset="0"/>
                <a:cs typeface="Times New Roman" panose="02020603050405020304" pitchFamily="18" charset="0"/>
              </a:rPr>
              <a:t>technology</a:t>
            </a:r>
            <a:r>
              <a:rPr sz="2000" dirty="0">
                <a:latin typeface="Times New Roman" panose="02020603050405020304" pitchFamily="18" charset="0"/>
                <a:cs typeface="Times New Roman" panose="02020603050405020304" pitchFamily="18" charset="0"/>
              </a:rPr>
              <a:t>, </a:t>
            </a:r>
            <a:r>
              <a:rPr sz="2000" b="1" dirty="0">
                <a:latin typeface="Times New Roman" panose="02020603050405020304" pitchFamily="18" charset="0"/>
                <a:cs typeface="Times New Roman" panose="02020603050405020304" pitchFamily="18" charset="0"/>
              </a:rPr>
              <a:t>regulation</a:t>
            </a:r>
            <a:r>
              <a:rPr sz="2000" dirty="0">
                <a:latin typeface="Times New Roman" panose="02020603050405020304" pitchFamily="18" charset="0"/>
                <a:cs typeface="Times New Roman" panose="02020603050405020304" pitchFamily="18" charset="0"/>
              </a:rPr>
              <a:t>, and </a:t>
            </a:r>
            <a:r>
              <a:rPr sz="2000" b="1" dirty="0">
                <a:latin typeface="Times New Roman" panose="02020603050405020304" pitchFamily="18" charset="0"/>
                <a:cs typeface="Times New Roman" panose="02020603050405020304" pitchFamily="18" charset="0"/>
              </a:rPr>
              <a:t>societal needs</a:t>
            </a:r>
            <a:r>
              <a:rPr sz="2000" dirty="0">
                <a:latin typeface="Times New Roman" panose="02020603050405020304" pitchFamily="18" charset="0"/>
                <a:cs typeface="Times New Roman" panose="02020603050405020304" pitchFamily="18" charset="0"/>
              </a:rPr>
              <a:t>. </a:t>
            </a:r>
            <a:endParaRPr lang="en-GB" sz="2000" dirty="0">
              <a:latin typeface="Times New Roman" panose="02020603050405020304" pitchFamily="18" charset="0"/>
              <a:cs typeface="Times New Roman" panose="02020603050405020304" pitchFamily="18" charset="0"/>
            </a:endParaRPr>
          </a:p>
          <a:p>
            <a:pPr algn="just"/>
            <a:endParaRPr sz="2000" dirty="0">
              <a:latin typeface="Times New Roman" panose="02020603050405020304" pitchFamily="18" charset="0"/>
              <a:cs typeface="Times New Roman" panose="02020603050405020304" pitchFamily="18" charset="0"/>
            </a:endParaRPr>
          </a:p>
          <a:p>
            <a:pPr algn="just"/>
            <a:r>
              <a:rPr sz="2000" dirty="0">
                <a:latin typeface="Times New Roman" panose="02020603050405020304" pitchFamily="18" charset="0"/>
                <a:cs typeface="Times New Roman" panose="02020603050405020304" pitchFamily="18" charset="0"/>
              </a:rPr>
              <a:t>To support this, many professional bodies enforce </a:t>
            </a:r>
            <a:r>
              <a:rPr sz="2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Continuing Professional Development</a:t>
            </a:r>
            <a:r>
              <a:rPr sz="2000" dirty="0">
                <a:latin typeface="Times New Roman" panose="02020603050405020304" pitchFamily="18" charset="0"/>
                <a:cs typeface="Times New Roman" panose="02020603050405020304" pitchFamily="18" charset="0"/>
              </a:rPr>
              <a:t> or CPD</a:t>
            </a:r>
            <a:r>
              <a:rPr lang="en-GB" sz="2000"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compel </a:t>
            </a:r>
            <a:r>
              <a:rPr sz="2000" b="1" dirty="0">
                <a:latin typeface="Times New Roman" panose="02020603050405020304" pitchFamily="18" charset="0"/>
                <a:cs typeface="Times New Roman" panose="02020603050405020304" pitchFamily="18" charset="0"/>
              </a:rPr>
              <a:t>members to regularly update </a:t>
            </a:r>
            <a:r>
              <a:rPr sz="2000" dirty="0">
                <a:latin typeface="Times New Roman" panose="02020603050405020304" pitchFamily="18" charset="0"/>
                <a:cs typeface="Times New Roman" panose="02020603050405020304" pitchFamily="18" charset="0"/>
              </a:rPr>
              <a:t>their skills, whether through formal courses, workshops, practice-based learning, or ethical training. </a:t>
            </a:r>
            <a:endParaRPr lang="en-GB" sz="2000" dirty="0">
              <a:latin typeface="Times New Roman" panose="02020603050405020304" pitchFamily="18" charset="0"/>
              <a:cs typeface="Times New Roman" panose="02020603050405020304" pitchFamily="18" charset="0"/>
            </a:endParaRPr>
          </a:p>
          <a:p>
            <a:pPr algn="just"/>
            <a:endParaRPr lang="en-GB" sz="2000" dirty="0">
              <a:latin typeface="Times New Roman" panose="02020603050405020304" pitchFamily="18" charset="0"/>
              <a:cs typeface="Times New Roman" panose="02020603050405020304" pitchFamily="18" charset="0"/>
            </a:endParaRPr>
          </a:p>
          <a:p>
            <a:pPr algn="just"/>
            <a:r>
              <a:rPr sz="2000" dirty="0">
                <a:latin typeface="Times New Roman" panose="02020603050405020304" pitchFamily="18" charset="0"/>
                <a:cs typeface="Times New Roman" panose="02020603050405020304" pitchFamily="18" charset="0"/>
              </a:rPr>
              <a:t>This ensures that professionals remain not only </a:t>
            </a:r>
            <a:r>
              <a:rPr sz="2000" b="1" dirty="0">
                <a:latin typeface="Times New Roman" panose="02020603050405020304" pitchFamily="18" charset="0"/>
                <a:cs typeface="Times New Roman" panose="02020603050405020304" pitchFamily="18" charset="0"/>
              </a:rPr>
              <a:t>technically competent </a:t>
            </a:r>
            <a:r>
              <a:rPr sz="2000" dirty="0">
                <a:latin typeface="Times New Roman" panose="02020603050405020304" pitchFamily="18" charset="0"/>
                <a:cs typeface="Times New Roman" panose="02020603050405020304" pitchFamily="18" charset="0"/>
              </a:rPr>
              <a:t>but also </a:t>
            </a:r>
            <a:r>
              <a:rPr sz="2000" b="1" dirty="0">
                <a:latin typeface="Times New Roman" panose="02020603050405020304" pitchFamily="18" charset="0"/>
                <a:cs typeface="Times New Roman" panose="02020603050405020304" pitchFamily="18" charset="0"/>
              </a:rPr>
              <a:t>aware of emerging challenges</a:t>
            </a:r>
            <a:r>
              <a:rPr sz="2000" dirty="0">
                <a:latin typeface="Times New Roman" panose="02020603050405020304" pitchFamily="18" charset="0"/>
                <a:cs typeface="Times New Roman" panose="02020603050405020304" pitchFamily="18" charset="0"/>
              </a:rPr>
              <a:t>—such as data privacy, automation, or accessibility.</a:t>
            </a:r>
          </a:p>
          <a:p>
            <a:pPr algn="just"/>
            <a:endParaRPr sz="2000" dirty="0">
              <a:latin typeface="Times New Roman" panose="02020603050405020304" pitchFamily="18" charset="0"/>
              <a:cs typeface="Times New Roman" panose="02020603050405020304" pitchFamily="18" charset="0"/>
            </a:endParaRPr>
          </a:p>
          <a:p>
            <a:pPr algn="just"/>
            <a:r>
              <a:rPr sz="2000" dirty="0">
                <a:latin typeface="Times New Roman" panose="02020603050405020304" pitchFamily="18" charset="0"/>
                <a:cs typeface="Times New Roman" panose="02020603050405020304" pitchFamily="18" charset="0"/>
              </a:rPr>
              <a:t>Crucially, this commitment extends beyond technical proficiency. It includes ethical literacy and awareness of broader societal impacts. </a:t>
            </a:r>
          </a:p>
        </p:txBody>
      </p:sp>
      <p:pic>
        <p:nvPicPr>
          <p:cNvPr id="4" name="Picture 3">
            <a:extLst>
              <a:ext uri="{FF2B5EF4-FFF2-40B4-BE49-F238E27FC236}">
                <a16:creationId xmlns:a16="http://schemas.microsoft.com/office/drawing/2014/main" id="{4888288E-9F76-9096-5C78-961A5292703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63645" y="0"/>
            <a:ext cx="1380355" cy="360000"/>
          </a:xfrm>
          <a:prstGeom prst="rect">
            <a:avLst/>
          </a:prstGeom>
        </p:spPr>
      </p:pic>
      <p:pic>
        <p:nvPicPr>
          <p:cNvPr id="5" name="Picture 2" descr="Creative Commons License">
            <a:hlinkClick r:id="rId5"/>
            <a:extLst>
              <a:ext uri="{FF2B5EF4-FFF2-40B4-BE49-F238E27FC236}">
                <a16:creationId xmlns:a16="http://schemas.microsoft.com/office/drawing/2014/main" id="{57AAE166-41B1-9B0D-20AC-CA008D55C13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05800" y="6544768"/>
            <a:ext cx="838200" cy="2952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329F6-EC7D-4578-7C3E-E4C3B61EE8C3}"/>
              </a:ext>
            </a:extLst>
          </p:cNvPr>
          <p:cNvSpPr>
            <a:spLocks noGrp="1"/>
          </p:cNvSpPr>
          <p:nvPr>
            <p:ph type="ctrTitle"/>
          </p:nvPr>
        </p:nvSpPr>
        <p:spPr/>
        <p:txBody>
          <a:bodyPr/>
          <a:lstStyle/>
          <a:p>
            <a:r>
              <a:rPr lang="en-GB" dirty="0">
                <a:latin typeface="Times New Roman" panose="02020603050405020304" pitchFamily="18" charset="0"/>
                <a:cs typeface="Times New Roman" panose="02020603050405020304" pitchFamily="18" charset="0"/>
              </a:rPr>
              <a:t>Is Computing a Profession?</a:t>
            </a:r>
          </a:p>
        </p:txBody>
      </p:sp>
      <p:sp>
        <p:nvSpPr>
          <p:cNvPr id="3" name="Subtitle 2">
            <a:extLst>
              <a:ext uri="{FF2B5EF4-FFF2-40B4-BE49-F238E27FC236}">
                <a16:creationId xmlns:a16="http://schemas.microsoft.com/office/drawing/2014/main" id="{BB0CD0C1-4617-6265-7FBF-82D8B843DE57}"/>
              </a:ext>
            </a:extLst>
          </p:cNvPr>
          <p:cNvSpPr>
            <a:spLocks noGrp="1"/>
          </p:cNvSpPr>
          <p:nvPr>
            <p:ph type="subTitle" idx="1"/>
          </p:nvPr>
        </p:nvSpPr>
        <p:spPr/>
        <p:txBody>
          <a:bodyPr/>
          <a:lstStyle/>
          <a:p>
            <a:endParaRPr lang="en-GB"/>
          </a:p>
        </p:txBody>
      </p:sp>
      <p:pic>
        <p:nvPicPr>
          <p:cNvPr id="4" name="Picture 3">
            <a:extLst>
              <a:ext uri="{FF2B5EF4-FFF2-40B4-BE49-F238E27FC236}">
                <a16:creationId xmlns:a16="http://schemas.microsoft.com/office/drawing/2014/main" id="{645A0EE4-95F4-6637-8019-8954A24686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63645" y="0"/>
            <a:ext cx="1380355" cy="360000"/>
          </a:xfrm>
          <a:prstGeom prst="rect">
            <a:avLst/>
          </a:prstGeom>
        </p:spPr>
      </p:pic>
      <p:pic>
        <p:nvPicPr>
          <p:cNvPr id="5" name="Picture 2" descr="Creative Commons License">
            <a:hlinkClick r:id="rId3"/>
            <a:extLst>
              <a:ext uri="{FF2B5EF4-FFF2-40B4-BE49-F238E27FC236}">
                <a16:creationId xmlns:a16="http://schemas.microsoft.com/office/drawing/2014/main" id="{5687B6F2-D9C9-D296-7629-D7EDD499932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05800" y="6544768"/>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50464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sz="3200" dirty="0">
                <a:latin typeface="Times New Roman" panose="02020603050405020304" pitchFamily="18" charset="0"/>
                <a:cs typeface="Times New Roman" panose="02020603050405020304" pitchFamily="18" charset="0"/>
              </a:rPr>
              <a:t>The Professional Status of Computing – An Ongoing Debate</a:t>
            </a:r>
          </a:p>
        </p:txBody>
      </p:sp>
      <p:sp>
        <p:nvSpPr>
          <p:cNvPr id="3" name="Content Placeholder 2"/>
          <p:cNvSpPr>
            <a:spLocks noGrp="1"/>
          </p:cNvSpPr>
          <p:nvPr>
            <p:ph idx="1"/>
          </p:nvPr>
        </p:nvSpPr>
        <p:spPr/>
        <p:txBody>
          <a:bodyPr>
            <a:noAutofit/>
          </a:bodyPr>
          <a:lstStyle/>
          <a:p>
            <a:pPr algn="just"/>
            <a:r>
              <a:rPr sz="1800" dirty="0">
                <a:latin typeface="Times New Roman" panose="02020603050405020304" pitchFamily="18" charset="0"/>
                <a:cs typeface="Times New Roman" panose="02020603050405020304" pitchFamily="18" charset="0"/>
              </a:rPr>
              <a:t>Unlike traditional professions such as medicine or law, </a:t>
            </a:r>
            <a:r>
              <a:rPr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computing does not currently require formal licensure or membership in a professional body </a:t>
            </a:r>
            <a:r>
              <a:rPr sz="1800" dirty="0">
                <a:latin typeface="Times New Roman" panose="02020603050405020304" pitchFamily="18" charset="0"/>
                <a:cs typeface="Times New Roman" panose="02020603050405020304" pitchFamily="18" charset="0"/>
              </a:rPr>
              <a:t>for most roles. As a result, individuals can—and often do—</a:t>
            </a:r>
            <a:r>
              <a:rPr sz="1800" b="1" dirty="0">
                <a:latin typeface="Times New Roman" panose="02020603050405020304" pitchFamily="18" charset="0"/>
                <a:cs typeface="Times New Roman" panose="02020603050405020304" pitchFamily="18" charset="0"/>
              </a:rPr>
              <a:t>enter</a:t>
            </a:r>
            <a:r>
              <a:rPr sz="1800" dirty="0">
                <a:latin typeface="Times New Roman" panose="02020603050405020304" pitchFamily="18" charset="0"/>
                <a:cs typeface="Times New Roman" panose="02020603050405020304" pitchFamily="18" charset="0"/>
              </a:rPr>
              <a:t> the field with varied levels of training, ranging from academic </a:t>
            </a:r>
            <a:r>
              <a:rPr sz="1800" b="1" dirty="0">
                <a:latin typeface="Times New Roman" panose="02020603050405020304" pitchFamily="18" charset="0"/>
                <a:cs typeface="Times New Roman" panose="02020603050405020304" pitchFamily="18" charset="0"/>
              </a:rPr>
              <a:t>degrees</a:t>
            </a:r>
            <a:r>
              <a:rPr sz="1800" dirty="0">
                <a:latin typeface="Times New Roman" panose="02020603050405020304" pitchFamily="18" charset="0"/>
                <a:cs typeface="Times New Roman" panose="02020603050405020304" pitchFamily="18" charset="0"/>
              </a:rPr>
              <a:t> to </a:t>
            </a:r>
            <a:r>
              <a:rPr sz="1800" b="1" dirty="0">
                <a:latin typeface="Times New Roman" panose="02020603050405020304" pitchFamily="18" charset="0"/>
                <a:cs typeface="Times New Roman" panose="02020603050405020304" pitchFamily="18" charset="0"/>
              </a:rPr>
              <a:t>self-taught</a:t>
            </a:r>
            <a:r>
              <a:rPr sz="1800" dirty="0">
                <a:latin typeface="Times New Roman" panose="02020603050405020304" pitchFamily="18" charset="0"/>
                <a:cs typeface="Times New Roman" panose="02020603050405020304" pitchFamily="18" charset="0"/>
              </a:rPr>
              <a:t> </a:t>
            </a:r>
            <a:r>
              <a:rPr sz="1800" b="1" dirty="0">
                <a:latin typeface="Times New Roman" panose="02020603050405020304" pitchFamily="18" charset="0"/>
                <a:cs typeface="Times New Roman" panose="02020603050405020304" pitchFamily="18" charset="0"/>
              </a:rPr>
              <a:t>expertise</a:t>
            </a:r>
            <a:r>
              <a:rPr sz="1800" dirty="0">
                <a:latin typeface="Times New Roman" panose="02020603050405020304" pitchFamily="18" charset="0"/>
                <a:cs typeface="Times New Roman" panose="02020603050405020304" pitchFamily="18" charset="0"/>
              </a:rPr>
              <a:t> or vocational </a:t>
            </a:r>
            <a:r>
              <a:rPr sz="1800" b="1" dirty="0">
                <a:latin typeface="Times New Roman" panose="02020603050405020304" pitchFamily="18" charset="0"/>
                <a:cs typeface="Times New Roman" panose="02020603050405020304" pitchFamily="18" charset="0"/>
              </a:rPr>
              <a:t>certifications</a:t>
            </a:r>
            <a:r>
              <a:rPr sz="1800" dirty="0">
                <a:latin typeface="Times New Roman" panose="02020603050405020304" pitchFamily="18" charset="0"/>
                <a:cs typeface="Times New Roman" panose="02020603050405020304" pitchFamily="18" charset="0"/>
              </a:rPr>
              <a:t>.</a:t>
            </a:r>
          </a:p>
          <a:p>
            <a:pPr algn="just"/>
            <a:endParaRPr sz="1800" dirty="0">
              <a:latin typeface="Times New Roman" panose="02020603050405020304" pitchFamily="18" charset="0"/>
              <a:cs typeface="Times New Roman" panose="02020603050405020304" pitchFamily="18" charset="0"/>
            </a:endParaRPr>
          </a:p>
          <a:p>
            <a:pPr algn="just"/>
            <a:r>
              <a:rPr sz="1800" dirty="0">
                <a:latin typeface="Times New Roman" panose="02020603050405020304" pitchFamily="18" charset="0"/>
                <a:cs typeface="Times New Roman" panose="02020603050405020304" pitchFamily="18" charset="0"/>
              </a:rPr>
              <a:t>This absence of a regulatory mandate challenges the conventional markers of professionalization. For instance, there is </a:t>
            </a:r>
            <a:r>
              <a:rPr sz="1800" b="1" dirty="0">
                <a:latin typeface="Times New Roman" panose="02020603050405020304" pitchFamily="18" charset="0"/>
                <a:cs typeface="Times New Roman" panose="02020603050405020304" pitchFamily="18" charset="0"/>
              </a:rPr>
              <a:t>no unified, legally recognized code of ethics </a:t>
            </a:r>
            <a:r>
              <a:rPr sz="1800" dirty="0">
                <a:latin typeface="Times New Roman" panose="02020603050405020304" pitchFamily="18" charset="0"/>
                <a:cs typeface="Times New Roman" panose="02020603050405020304" pitchFamily="18" charset="0"/>
              </a:rPr>
              <a:t>that governs all computing practitioners, nor is there a single licensing authority akin to the General Medical Council or Bar Standards Board.</a:t>
            </a:r>
          </a:p>
          <a:p>
            <a:pPr algn="just"/>
            <a:endParaRPr sz="1800" dirty="0">
              <a:latin typeface="Times New Roman" panose="02020603050405020304" pitchFamily="18" charset="0"/>
              <a:cs typeface="Times New Roman" panose="02020603050405020304" pitchFamily="18" charset="0"/>
            </a:endParaRPr>
          </a:p>
          <a:p>
            <a:pPr algn="just"/>
            <a:r>
              <a:rPr sz="1800" dirty="0">
                <a:latin typeface="Times New Roman" panose="02020603050405020304" pitchFamily="18" charset="0"/>
                <a:cs typeface="Times New Roman" panose="02020603050405020304" pitchFamily="18" charset="0"/>
              </a:rPr>
              <a:t>Further complicating matters is </a:t>
            </a:r>
            <a:r>
              <a:rPr sz="1800" b="1" dirty="0">
                <a:latin typeface="Times New Roman" panose="02020603050405020304" pitchFamily="18" charset="0"/>
                <a:cs typeface="Times New Roman" panose="02020603050405020304" pitchFamily="18" charset="0"/>
              </a:rPr>
              <a:t>the highly dynamic nature of computing itself</a:t>
            </a:r>
            <a:r>
              <a:rPr sz="1800" dirty="0">
                <a:latin typeface="Times New Roman" panose="02020603050405020304" pitchFamily="18" charset="0"/>
                <a:cs typeface="Times New Roman" panose="02020603050405020304" pitchFamily="18" charset="0"/>
              </a:rPr>
              <a:t>. The field is marked by continual technological evolution, the emergence of new specialisms, and a vast array of roles—ranging from software development to cybersecurity and data science. These variations make it difficult to impose a single professional identity across such a heterogeneous domain.</a:t>
            </a:r>
          </a:p>
          <a:p>
            <a:pPr algn="just"/>
            <a:endParaRPr sz="1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4E3CE94-0986-40FF-FEB8-E8DCC171B6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63645" y="0"/>
            <a:ext cx="1380355" cy="360000"/>
          </a:xfrm>
          <a:prstGeom prst="rect">
            <a:avLst/>
          </a:prstGeom>
        </p:spPr>
      </p:pic>
      <p:pic>
        <p:nvPicPr>
          <p:cNvPr id="5" name="Picture 2" descr="Creative Commons License">
            <a:hlinkClick r:id="rId3"/>
            <a:extLst>
              <a:ext uri="{FF2B5EF4-FFF2-40B4-BE49-F238E27FC236}">
                <a16:creationId xmlns:a16="http://schemas.microsoft.com/office/drawing/2014/main" id="{A4CBD495-F8BB-9FF2-6F73-31BE604E22A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05800" y="6544768"/>
            <a:ext cx="838200" cy="2952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sz="3200" dirty="0">
                <a:latin typeface="Times New Roman" panose="02020603050405020304" pitchFamily="18" charset="0"/>
                <a:cs typeface="Times New Roman" panose="02020603050405020304" pitchFamily="18" charset="0"/>
              </a:rPr>
              <a:t>Comparing Computing with Traditional Professions</a:t>
            </a:r>
          </a:p>
        </p:txBody>
      </p:sp>
      <p:sp>
        <p:nvSpPr>
          <p:cNvPr id="3" name="Content Placeholder 2"/>
          <p:cNvSpPr>
            <a:spLocks noGrp="1"/>
          </p:cNvSpPr>
          <p:nvPr>
            <p:ph idx="1"/>
          </p:nvPr>
        </p:nvSpPr>
        <p:spPr/>
        <p:txBody>
          <a:bodyPr>
            <a:noAutofit/>
          </a:bodyPr>
          <a:lstStyle/>
          <a:p>
            <a:pPr algn="just"/>
            <a:r>
              <a:rPr lang="en-GB" sz="2000" dirty="0">
                <a:latin typeface="Times New Roman" panose="02020603050405020304" pitchFamily="18" charset="0"/>
                <a:cs typeface="Times New Roman" panose="02020603050405020304" pitchFamily="18" charset="0"/>
              </a:rPr>
              <a:t>Computing roles remain largely </a:t>
            </a:r>
            <a:r>
              <a:rPr lang="en-GB" sz="2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unregulated</a:t>
            </a:r>
            <a:r>
              <a:rPr lang="en-GB" sz="2000" dirty="0">
                <a:latin typeface="Times New Roman" panose="02020603050405020304" pitchFamily="18" charset="0"/>
                <a:cs typeface="Times New Roman" panose="02020603050405020304" pitchFamily="18" charset="0"/>
              </a:rPr>
              <a:t> in most jurisdictions. Titles such as “software engineer” or “IT consultant” are not protected by law, meaning they can be adopted </a:t>
            </a:r>
            <a:r>
              <a:rPr lang="en-GB" sz="2000" b="1" dirty="0">
                <a:latin typeface="Times New Roman" panose="02020603050405020304" pitchFamily="18" charset="0"/>
                <a:cs typeface="Times New Roman" panose="02020603050405020304" pitchFamily="18" charset="0"/>
              </a:rPr>
              <a:t>without standardized qualifications </a:t>
            </a:r>
            <a:r>
              <a:rPr lang="en-GB" sz="2000" dirty="0">
                <a:latin typeface="Times New Roman" panose="02020603050405020304" pitchFamily="18" charset="0"/>
                <a:cs typeface="Times New Roman" panose="02020603050405020304" pitchFamily="18" charset="0"/>
              </a:rPr>
              <a:t>or oversight. This lack of regulation poses </a:t>
            </a:r>
            <a:r>
              <a:rPr lang="en-GB" sz="2000" b="1" dirty="0">
                <a:latin typeface="Times New Roman" panose="02020603050405020304" pitchFamily="18" charset="0"/>
                <a:cs typeface="Times New Roman" panose="02020603050405020304" pitchFamily="18" charset="0"/>
              </a:rPr>
              <a:t>challenges</a:t>
            </a:r>
            <a:r>
              <a:rPr lang="en-GB" sz="2000" dirty="0">
                <a:latin typeface="Times New Roman" panose="02020603050405020304" pitchFamily="18" charset="0"/>
                <a:cs typeface="Times New Roman" panose="02020603050405020304" pitchFamily="18" charset="0"/>
              </a:rPr>
              <a:t> for ensuring consistent quality and ethical accountability.</a:t>
            </a:r>
          </a:p>
          <a:p>
            <a:pPr algn="just"/>
            <a:endParaRPr lang="en-GB" sz="2000" dirty="0">
              <a:latin typeface="Times New Roman" panose="02020603050405020304" pitchFamily="18" charset="0"/>
              <a:cs typeface="Times New Roman" panose="02020603050405020304" pitchFamily="18" charset="0"/>
            </a:endParaRPr>
          </a:p>
          <a:p>
            <a:pPr algn="just"/>
            <a:r>
              <a:rPr sz="2000" dirty="0">
                <a:latin typeface="Times New Roman" panose="02020603050405020304" pitchFamily="18" charset="0"/>
                <a:cs typeface="Times New Roman" panose="02020603050405020304" pitchFamily="18" charset="0"/>
              </a:rPr>
              <a:t>In computing, while professional bodies </a:t>
            </a:r>
            <a:r>
              <a:rPr lang="en-GB" sz="2000" dirty="0">
                <a:latin typeface="Times New Roman" panose="02020603050405020304" pitchFamily="18" charset="0"/>
                <a:cs typeface="Times New Roman" panose="02020603050405020304" pitchFamily="18" charset="0"/>
              </a:rPr>
              <a:t>- British Computer Society (BCS) and the Association for Computing Machinery (ACM) - </a:t>
            </a:r>
            <a:r>
              <a:rPr sz="2000" dirty="0">
                <a:latin typeface="Times New Roman" panose="02020603050405020304" pitchFamily="18" charset="0"/>
                <a:cs typeface="Times New Roman" panose="02020603050405020304" pitchFamily="18" charset="0"/>
              </a:rPr>
              <a:t>do provide ethical </a:t>
            </a:r>
            <a:r>
              <a:rPr sz="2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guidelines</a:t>
            </a:r>
            <a:r>
              <a:rPr sz="2000" dirty="0">
                <a:latin typeface="Times New Roman" panose="02020603050405020304" pitchFamily="18" charset="0"/>
                <a:cs typeface="Times New Roman" panose="02020603050405020304" pitchFamily="18" charset="0"/>
              </a:rPr>
              <a:t>, </a:t>
            </a:r>
            <a:r>
              <a:rPr sz="2000" b="1" dirty="0">
                <a:latin typeface="Times New Roman" panose="02020603050405020304" pitchFamily="18" charset="0"/>
                <a:cs typeface="Times New Roman" panose="02020603050405020304" pitchFamily="18" charset="0"/>
              </a:rPr>
              <a:t>adherence</a:t>
            </a:r>
            <a:r>
              <a:rPr sz="2000" dirty="0">
                <a:latin typeface="Times New Roman" panose="02020603050405020304" pitchFamily="18" charset="0"/>
                <a:cs typeface="Times New Roman" panose="02020603050405020304" pitchFamily="18" charset="0"/>
              </a:rPr>
              <a:t> is generally </a:t>
            </a:r>
            <a:r>
              <a:rPr sz="2000" b="1" dirty="0">
                <a:latin typeface="Times New Roman" panose="02020603050405020304" pitchFamily="18" charset="0"/>
                <a:cs typeface="Times New Roman" panose="02020603050405020304" pitchFamily="18" charset="0"/>
              </a:rPr>
              <a:t>voluntary</a:t>
            </a:r>
            <a:r>
              <a:rPr sz="2000" dirty="0">
                <a:latin typeface="Times New Roman" panose="02020603050405020304" pitchFamily="18" charset="0"/>
                <a:cs typeface="Times New Roman" panose="02020603050405020304" pitchFamily="18" charset="0"/>
              </a:rPr>
              <a:t> and lacks the force of law.</a:t>
            </a:r>
          </a:p>
          <a:p>
            <a:pPr algn="just"/>
            <a:endParaRPr sz="2000" dirty="0">
              <a:latin typeface="Times New Roman" panose="02020603050405020304" pitchFamily="18" charset="0"/>
              <a:cs typeface="Times New Roman" panose="02020603050405020304" pitchFamily="18" charset="0"/>
            </a:endParaRPr>
          </a:p>
          <a:p>
            <a:pPr algn="just"/>
            <a:r>
              <a:rPr sz="2000" dirty="0">
                <a:latin typeface="Times New Roman" panose="02020603050405020304" pitchFamily="18" charset="0"/>
                <a:cs typeface="Times New Roman" panose="02020603050405020304" pitchFamily="18" charset="0"/>
              </a:rPr>
              <a:t>This disparity also affects public perception. While doctors and lawyers are broadly viewed as professionals entrusted with public welfare, computing professionals have not yet attained equivalent </a:t>
            </a:r>
            <a:r>
              <a:rPr sz="2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societal recognition </a:t>
            </a:r>
            <a:r>
              <a:rPr sz="2000" dirty="0">
                <a:latin typeface="Times New Roman" panose="02020603050405020304" pitchFamily="18" charset="0"/>
                <a:cs typeface="Times New Roman" panose="02020603050405020304" pitchFamily="18" charset="0"/>
              </a:rPr>
              <a:t>or </a:t>
            </a:r>
            <a:r>
              <a:rPr sz="2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expectations</a:t>
            </a:r>
            <a:r>
              <a:rPr sz="2000" dirty="0">
                <a:latin typeface="Times New Roman" panose="02020603050405020304" pitchFamily="18" charset="0"/>
                <a:cs typeface="Times New Roman" panose="02020603050405020304" pitchFamily="18" charset="0"/>
              </a:rPr>
              <a:t>. The field is still in the process of solidifying its professional identity, especially in relation to issues of accountability, ethics, and public responsibility.</a:t>
            </a:r>
          </a:p>
        </p:txBody>
      </p:sp>
      <p:pic>
        <p:nvPicPr>
          <p:cNvPr id="4" name="Picture 3">
            <a:extLst>
              <a:ext uri="{FF2B5EF4-FFF2-40B4-BE49-F238E27FC236}">
                <a16:creationId xmlns:a16="http://schemas.microsoft.com/office/drawing/2014/main" id="{5C7EA1B6-17F5-A365-F130-157D2D3681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63645" y="0"/>
            <a:ext cx="1380355" cy="360000"/>
          </a:xfrm>
          <a:prstGeom prst="rect">
            <a:avLst/>
          </a:prstGeom>
        </p:spPr>
      </p:pic>
      <p:pic>
        <p:nvPicPr>
          <p:cNvPr id="5" name="Picture 2" descr="Creative Commons License">
            <a:hlinkClick r:id="rId3"/>
            <a:extLst>
              <a:ext uri="{FF2B5EF4-FFF2-40B4-BE49-F238E27FC236}">
                <a16:creationId xmlns:a16="http://schemas.microsoft.com/office/drawing/2014/main" id="{12750DAD-3BDA-E13B-751A-C342023030E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05800" y="6544768"/>
            <a:ext cx="838200" cy="2952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sz="3200" dirty="0">
                <a:latin typeface="Times New Roman" panose="02020603050405020304" pitchFamily="18" charset="0"/>
                <a:cs typeface="Times New Roman" panose="02020603050405020304" pitchFamily="18" charset="0"/>
              </a:rPr>
              <a:t>The Role of Ethical Practice in Computing</a:t>
            </a:r>
          </a:p>
        </p:txBody>
      </p:sp>
      <p:sp>
        <p:nvSpPr>
          <p:cNvPr id="3" name="Content Placeholder 2"/>
          <p:cNvSpPr>
            <a:spLocks noGrp="1"/>
          </p:cNvSpPr>
          <p:nvPr>
            <p:ph idx="1"/>
          </p:nvPr>
        </p:nvSpPr>
        <p:spPr/>
        <p:txBody>
          <a:bodyPr>
            <a:noAutofit/>
          </a:bodyPr>
          <a:lstStyle/>
          <a:p>
            <a:pPr algn="just"/>
            <a:r>
              <a:rPr sz="2000" dirty="0">
                <a:latin typeface="Times New Roman" panose="02020603050405020304" pitchFamily="18" charset="0"/>
                <a:cs typeface="Times New Roman" panose="02020603050405020304" pitchFamily="18" charset="0"/>
              </a:rPr>
              <a:t>Decisions made by computing professionals—such as the </a:t>
            </a:r>
            <a:r>
              <a:rPr sz="2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design of algorithms</a:t>
            </a:r>
            <a:r>
              <a:rPr sz="2000" dirty="0">
                <a:latin typeface="Times New Roman" panose="02020603050405020304" pitchFamily="18" charset="0"/>
                <a:cs typeface="Times New Roman" panose="02020603050405020304" pitchFamily="18" charset="0"/>
              </a:rPr>
              <a:t>, </a:t>
            </a:r>
            <a:r>
              <a:rPr sz="2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management of user data</a:t>
            </a:r>
            <a:r>
              <a:rPr sz="2000" dirty="0">
                <a:latin typeface="Times New Roman" panose="02020603050405020304" pitchFamily="18" charset="0"/>
                <a:cs typeface="Times New Roman" panose="02020603050405020304" pitchFamily="18" charset="0"/>
              </a:rPr>
              <a:t>, or development of autonomous systems—can affect fundamental aspects of modern life, including </a:t>
            </a:r>
            <a:r>
              <a:rPr sz="2000" b="1" dirty="0">
                <a:latin typeface="Times New Roman" panose="02020603050405020304" pitchFamily="18" charset="0"/>
                <a:cs typeface="Times New Roman" panose="02020603050405020304" pitchFamily="18" charset="0"/>
              </a:rPr>
              <a:t>safety</a:t>
            </a:r>
            <a:r>
              <a:rPr sz="2000" dirty="0">
                <a:latin typeface="Times New Roman" panose="02020603050405020304" pitchFamily="18" charset="0"/>
                <a:cs typeface="Times New Roman" panose="02020603050405020304" pitchFamily="18" charset="0"/>
              </a:rPr>
              <a:t>, </a:t>
            </a:r>
            <a:r>
              <a:rPr sz="2000" b="1" dirty="0">
                <a:latin typeface="Times New Roman" panose="02020603050405020304" pitchFamily="18" charset="0"/>
                <a:cs typeface="Times New Roman" panose="02020603050405020304" pitchFamily="18" charset="0"/>
              </a:rPr>
              <a:t>privacy</a:t>
            </a:r>
            <a:r>
              <a:rPr sz="2000" dirty="0">
                <a:latin typeface="Times New Roman" panose="02020603050405020304" pitchFamily="18" charset="0"/>
                <a:cs typeface="Times New Roman" panose="02020603050405020304" pitchFamily="18" charset="0"/>
              </a:rPr>
              <a:t>, </a:t>
            </a:r>
            <a:r>
              <a:rPr sz="2000" b="1" dirty="0">
                <a:latin typeface="Times New Roman" panose="02020603050405020304" pitchFamily="18" charset="0"/>
                <a:cs typeface="Times New Roman" panose="02020603050405020304" pitchFamily="18" charset="0"/>
              </a:rPr>
              <a:t>fairness</a:t>
            </a:r>
            <a:r>
              <a:rPr sz="2000" dirty="0">
                <a:latin typeface="Times New Roman" panose="02020603050405020304" pitchFamily="18" charset="0"/>
                <a:cs typeface="Times New Roman" panose="02020603050405020304" pitchFamily="18" charset="0"/>
              </a:rPr>
              <a:t>, and civic </a:t>
            </a:r>
            <a:r>
              <a:rPr sz="2000" b="1" dirty="0">
                <a:latin typeface="Times New Roman" panose="02020603050405020304" pitchFamily="18" charset="0"/>
                <a:cs typeface="Times New Roman" panose="02020603050405020304" pitchFamily="18" charset="0"/>
              </a:rPr>
              <a:t>rights</a:t>
            </a:r>
            <a:r>
              <a:rPr sz="2000" dirty="0">
                <a:latin typeface="Times New Roman" panose="02020603050405020304" pitchFamily="18" charset="0"/>
                <a:cs typeface="Times New Roman" panose="02020603050405020304" pitchFamily="18" charset="0"/>
              </a:rPr>
              <a:t>.</a:t>
            </a:r>
          </a:p>
          <a:p>
            <a:pPr algn="just"/>
            <a:endParaRPr lang="en-GB" sz="2000" dirty="0">
              <a:latin typeface="Times New Roman" panose="02020603050405020304" pitchFamily="18" charset="0"/>
              <a:cs typeface="Times New Roman" panose="02020603050405020304" pitchFamily="18" charset="0"/>
            </a:endParaRPr>
          </a:p>
          <a:p>
            <a:pPr algn="just"/>
            <a:r>
              <a:rPr lang="en-GB" sz="2000" dirty="0">
                <a:latin typeface="Times New Roman" panose="02020603050405020304" pitchFamily="18" charset="0"/>
                <a:cs typeface="Times New Roman" panose="02020603050405020304" pitchFamily="18" charset="0"/>
              </a:rPr>
              <a:t>High-profile </a:t>
            </a:r>
            <a:r>
              <a:rPr lang="en-GB" sz="2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incidents</a:t>
            </a:r>
            <a:r>
              <a:rPr lang="en-GB" sz="2000" dirty="0">
                <a:latin typeface="Times New Roman" panose="02020603050405020304" pitchFamily="18" charset="0"/>
                <a:cs typeface="Times New Roman" panose="02020603050405020304" pitchFamily="18" charset="0"/>
              </a:rPr>
              <a:t> involving biased machine learning systems, misuse of surveillance technologies, and major cybersecurity breaches illustrate the profound societal impact of ethical misjudgements in computing. These are not isolated technical failures but systemic lapses that often result from </a:t>
            </a:r>
            <a:r>
              <a:rPr lang="en-GB" sz="2000" b="1" dirty="0">
                <a:latin typeface="Times New Roman" panose="02020603050405020304" pitchFamily="18" charset="0"/>
                <a:cs typeface="Times New Roman" panose="02020603050405020304" pitchFamily="18" charset="0"/>
              </a:rPr>
              <a:t>insufficient ethical oversight</a:t>
            </a:r>
            <a:r>
              <a:rPr lang="en-GB" sz="2000" dirty="0">
                <a:latin typeface="Times New Roman" panose="02020603050405020304" pitchFamily="18" charset="0"/>
                <a:cs typeface="Times New Roman" panose="02020603050405020304" pitchFamily="18" charset="0"/>
              </a:rPr>
              <a:t>.</a:t>
            </a:r>
          </a:p>
          <a:p>
            <a:pPr algn="just"/>
            <a:endParaRPr lang="en-GB" sz="2000" dirty="0">
              <a:latin typeface="Times New Roman" panose="02020603050405020304" pitchFamily="18" charset="0"/>
              <a:cs typeface="Times New Roman" panose="02020603050405020304" pitchFamily="18" charset="0"/>
            </a:endParaRPr>
          </a:p>
          <a:p>
            <a:pPr algn="just"/>
            <a:r>
              <a:rPr sz="2000" dirty="0">
                <a:latin typeface="Times New Roman" panose="02020603050405020304" pitchFamily="18" charset="0"/>
                <a:cs typeface="Times New Roman" panose="02020603050405020304" pitchFamily="18" charset="0"/>
              </a:rPr>
              <a:t>Despite this, formal instruction in ethics within computing education remains inconsistent. While some </a:t>
            </a:r>
            <a:r>
              <a:rPr sz="2000" b="1" dirty="0">
                <a:latin typeface="Times New Roman" panose="02020603050405020304" pitchFamily="18" charset="0"/>
                <a:cs typeface="Times New Roman" panose="02020603050405020304" pitchFamily="18" charset="0"/>
              </a:rPr>
              <a:t>universities</a:t>
            </a:r>
            <a:r>
              <a:rPr sz="2000" dirty="0">
                <a:latin typeface="Times New Roman" panose="02020603050405020304" pitchFamily="18" charset="0"/>
                <a:cs typeface="Times New Roman" panose="02020603050405020304" pitchFamily="18" charset="0"/>
              </a:rPr>
              <a:t> embed </a:t>
            </a:r>
            <a:r>
              <a:rPr sz="2000" b="1" dirty="0">
                <a:latin typeface="Times New Roman" panose="02020603050405020304" pitchFamily="18" charset="0"/>
                <a:cs typeface="Times New Roman" panose="02020603050405020304" pitchFamily="18" charset="0"/>
              </a:rPr>
              <a:t>ethical reasoning </a:t>
            </a:r>
            <a:r>
              <a:rPr sz="2000" dirty="0">
                <a:latin typeface="Times New Roman" panose="02020603050405020304" pitchFamily="18" charset="0"/>
                <a:cs typeface="Times New Roman" panose="02020603050405020304" pitchFamily="18" charset="0"/>
              </a:rPr>
              <a:t>into their curricula, others treat it as peripheral. This inconsistency reflects the </a:t>
            </a:r>
            <a:r>
              <a:rPr sz="2000" b="1" dirty="0">
                <a:latin typeface="Times New Roman" panose="02020603050405020304" pitchFamily="18" charset="0"/>
                <a:cs typeface="Times New Roman" panose="02020603050405020304" pitchFamily="18" charset="0"/>
              </a:rPr>
              <a:t>lack of standardized expectations </a:t>
            </a:r>
            <a:r>
              <a:rPr sz="2000" dirty="0">
                <a:latin typeface="Times New Roman" panose="02020603050405020304" pitchFamily="18" charset="0"/>
                <a:cs typeface="Times New Roman" panose="02020603050405020304" pitchFamily="18" charset="0"/>
              </a:rPr>
              <a:t>for ethical competency in the field.</a:t>
            </a:r>
          </a:p>
        </p:txBody>
      </p:sp>
      <p:pic>
        <p:nvPicPr>
          <p:cNvPr id="4" name="Picture 3">
            <a:extLst>
              <a:ext uri="{FF2B5EF4-FFF2-40B4-BE49-F238E27FC236}">
                <a16:creationId xmlns:a16="http://schemas.microsoft.com/office/drawing/2014/main" id="{77D4C50C-619A-9214-B553-141316F288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63645" y="0"/>
            <a:ext cx="1380355" cy="360000"/>
          </a:xfrm>
          <a:prstGeom prst="rect">
            <a:avLst/>
          </a:prstGeom>
        </p:spPr>
      </p:pic>
      <p:pic>
        <p:nvPicPr>
          <p:cNvPr id="5" name="Picture 2" descr="Creative Commons License">
            <a:hlinkClick r:id="rId3"/>
            <a:extLst>
              <a:ext uri="{FF2B5EF4-FFF2-40B4-BE49-F238E27FC236}">
                <a16:creationId xmlns:a16="http://schemas.microsoft.com/office/drawing/2014/main" id="{59FA50F5-309F-38E6-3909-DABFD9B4D71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05800" y="6544768"/>
            <a:ext cx="838200" cy="2952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sz="3200" dirty="0">
                <a:latin typeface="Times New Roman" panose="02020603050405020304" pitchFamily="18" charset="0"/>
                <a:cs typeface="Times New Roman" panose="02020603050405020304" pitchFamily="18" charset="0"/>
              </a:rPr>
              <a:t>Fragmentation and Specialization in Computing</a:t>
            </a:r>
          </a:p>
        </p:txBody>
      </p:sp>
      <p:sp>
        <p:nvSpPr>
          <p:cNvPr id="3" name="Content Placeholder 2"/>
          <p:cNvSpPr>
            <a:spLocks noGrp="1"/>
          </p:cNvSpPr>
          <p:nvPr>
            <p:ph idx="1"/>
          </p:nvPr>
        </p:nvSpPr>
        <p:spPr/>
        <p:txBody>
          <a:bodyPr>
            <a:noAutofit/>
          </a:bodyPr>
          <a:lstStyle/>
          <a:p>
            <a:pPr algn="just"/>
            <a:r>
              <a:rPr sz="2000" dirty="0">
                <a:latin typeface="Times New Roman" panose="02020603050405020304" pitchFamily="18" charset="0"/>
                <a:cs typeface="Times New Roman" panose="02020603050405020304" pitchFamily="18" charset="0"/>
              </a:rPr>
              <a:t>The domain of computing includes a </a:t>
            </a:r>
            <a:r>
              <a:rPr sz="2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broad spectrum of roles</a:t>
            </a:r>
            <a:r>
              <a:rPr sz="2000" dirty="0">
                <a:latin typeface="Times New Roman" panose="02020603050405020304" pitchFamily="18" charset="0"/>
                <a:cs typeface="Times New Roman" panose="02020603050405020304" pitchFamily="18" charset="0"/>
              </a:rPr>
              <a:t>—from front-end developers and systems architects to data scientists, cybersecurity experts, and IT support personnel. These roles often operate under different expectations, use distinct terminologies, and draw from </a:t>
            </a:r>
            <a:r>
              <a:rPr sz="2000" b="1" dirty="0">
                <a:latin typeface="Times New Roman" panose="02020603050405020304" pitchFamily="18" charset="0"/>
                <a:cs typeface="Times New Roman" panose="02020603050405020304" pitchFamily="18" charset="0"/>
              </a:rPr>
              <a:t>varied educational backgrounds</a:t>
            </a:r>
            <a:r>
              <a:rPr sz="2000" dirty="0">
                <a:latin typeface="Times New Roman" panose="02020603050405020304" pitchFamily="18" charset="0"/>
                <a:cs typeface="Times New Roman" panose="02020603050405020304" pitchFamily="18" charset="0"/>
              </a:rPr>
              <a:t>.</a:t>
            </a:r>
          </a:p>
          <a:p>
            <a:pPr algn="just"/>
            <a:endParaRPr sz="2000" dirty="0">
              <a:latin typeface="Times New Roman" panose="02020603050405020304" pitchFamily="18" charset="0"/>
              <a:cs typeface="Times New Roman" panose="02020603050405020304" pitchFamily="18" charset="0"/>
            </a:endParaRPr>
          </a:p>
          <a:p>
            <a:pPr algn="just"/>
            <a:r>
              <a:rPr sz="2000" dirty="0">
                <a:latin typeface="Times New Roman" panose="02020603050405020304" pitchFamily="18" charset="0"/>
                <a:cs typeface="Times New Roman" panose="02020603050405020304" pitchFamily="18" charset="0"/>
              </a:rPr>
              <a:t>This diversity reflects the field’s rapid evolution and close alignment with </a:t>
            </a:r>
            <a:r>
              <a:rPr sz="2000" b="1" dirty="0">
                <a:latin typeface="Times New Roman" panose="02020603050405020304" pitchFamily="18" charset="0"/>
                <a:cs typeface="Times New Roman" panose="02020603050405020304" pitchFamily="18" charset="0"/>
              </a:rPr>
              <a:t>changing industry needs</a:t>
            </a:r>
            <a:r>
              <a:rPr sz="2000" dirty="0">
                <a:latin typeface="Times New Roman" panose="02020603050405020304" pitchFamily="18" charset="0"/>
                <a:cs typeface="Times New Roman" panose="02020603050405020304" pitchFamily="18" charset="0"/>
              </a:rPr>
              <a:t>. As new technologies emerge, so too do new </a:t>
            </a:r>
            <a:r>
              <a:rPr sz="2000" b="1" dirty="0">
                <a:latin typeface="Times New Roman" panose="02020603050405020304" pitchFamily="18" charset="0"/>
                <a:cs typeface="Times New Roman" panose="02020603050405020304" pitchFamily="18" charset="0"/>
              </a:rPr>
              <a:t>specializations</a:t>
            </a:r>
            <a:r>
              <a:rPr sz="2000" dirty="0">
                <a:latin typeface="Times New Roman" panose="02020603050405020304" pitchFamily="18" charset="0"/>
                <a:cs typeface="Times New Roman" panose="02020603050405020304" pitchFamily="18" charset="0"/>
              </a:rPr>
              <a:t>, often outpacing formal academic or professional frameworks. </a:t>
            </a:r>
            <a:endParaRPr lang="en-GB" sz="2000" dirty="0">
              <a:latin typeface="Times New Roman" panose="02020603050405020304" pitchFamily="18" charset="0"/>
              <a:cs typeface="Times New Roman" panose="02020603050405020304" pitchFamily="18" charset="0"/>
            </a:endParaRPr>
          </a:p>
          <a:p>
            <a:pPr algn="just"/>
            <a:endParaRPr lang="en-GB" sz="2000" dirty="0">
              <a:latin typeface="Times New Roman" panose="02020603050405020304" pitchFamily="18" charset="0"/>
              <a:cs typeface="Times New Roman" panose="02020603050405020304" pitchFamily="18" charset="0"/>
            </a:endParaRPr>
          </a:p>
          <a:p>
            <a:pPr algn="just"/>
            <a:r>
              <a:rPr sz="2000" dirty="0">
                <a:latin typeface="Times New Roman" panose="02020603050405020304" pitchFamily="18" charset="0"/>
                <a:cs typeface="Times New Roman" panose="02020603050405020304" pitchFamily="18" charset="0"/>
              </a:rPr>
              <a:t>As a result, computing lacks the </a:t>
            </a:r>
            <a:r>
              <a:rPr sz="2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consolidated body of knowledge </a:t>
            </a:r>
            <a:r>
              <a:rPr sz="2000" dirty="0">
                <a:latin typeface="Times New Roman" panose="02020603050405020304" pitchFamily="18" charset="0"/>
                <a:cs typeface="Times New Roman" panose="02020603050405020304" pitchFamily="18" charset="0"/>
              </a:rPr>
              <a:t>typically found in more traditional professions.</a:t>
            </a:r>
          </a:p>
        </p:txBody>
      </p:sp>
      <p:pic>
        <p:nvPicPr>
          <p:cNvPr id="4" name="Picture 3">
            <a:extLst>
              <a:ext uri="{FF2B5EF4-FFF2-40B4-BE49-F238E27FC236}">
                <a16:creationId xmlns:a16="http://schemas.microsoft.com/office/drawing/2014/main" id="{F01DC0D6-2B0E-2263-3BEB-AE4B7B6927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63645" y="0"/>
            <a:ext cx="1380355" cy="360000"/>
          </a:xfrm>
          <a:prstGeom prst="rect">
            <a:avLst/>
          </a:prstGeom>
        </p:spPr>
      </p:pic>
      <p:pic>
        <p:nvPicPr>
          <p:cNvPr id="5" name="Picture 2" descr="Creative Commons License">
            <a:hlinkClick r:id="rId3"/>
            <a:extLst>
              <a:ext uri="{FF2B5EF4-FFF2-40B4-BE49-F238E27FC236}">
                <a16:creationId xmlns:a16="http://schemas.microsoft.com/office/drawing/2014/main" id="{571E4F88-0CD6-0770-025C-7D42705AF9A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05800" y="6544768"/>
            <a:ext cx="838200" cy="2952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27A029-CA5C-F8CD-3029-F8A8C9EC57C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70C2B2D-DCE0-6A7E-2346-82EA894305E7}"/>
              </a:ext>
            </a:extLst>
          </p:cNvPr>
          <p:cNvSpPr>
            <a:spLocks noGrp="1"/>
          </p:cNvSpPr>
          <p:nvPr>
            <p:ph type="title"/>
          </p:nvPr>
        </p:nvSpPr>
        <p:spPr/>
        <p:txBody>
          <a:bodyPr>
            <a:normAutofit/>
          </a:bodyPr>
          <a:lstStyle/>
          <a:p>
            <a:r>
              <a:rPr sz="3200" dirty="0">
                <a:latin typeface="Times New Roman" panose="02020603050405020304" pitchFamily="18" charset="0"/>
                <a:cs typeface="Times New Roman" panose="02020603050405020304" pitchFamily="18" charset="0"/>
              </a:rPr>
              <a:t>Fragmentation and Specialization in Computing</a:t>
            </a:r>
          </a:p>
        </p:txBody>
      </p:sp>
      <p:sp>
        <p:nvSpPr>
          <p:cNvPr id="3" name="Content Placeholder 2">
            <a:extLst>
              <a:ext uri="{FF2B5EF4-FFF2-40B4-BE49-F238E27FC236}">
                <a16:creationId xmlns:a16="http://schemas.microsoft.com/office/drawing/2014/main" id="{AC093DC0-D620-6F7C-330F-345F4C28C191}"/>
              </a:ext>
            </a:extLst>
          </p:cNvPr>
          <p:cNvSpPr>
            <a:spLocks noGrp="1"/>
          </p:cNvSpPr>
          <p:nvPr>
            <p:ph idx="1"/>
          </p:nvPr>
        </p:nvSpPr>
        <p:spPr/>
        <p:txBody>
          <a:bodyPr>
            <a:noAutofit/>
          </a:bodyPr>
          <a:lstStyle/>
          <a:p>
            <a:pPr algn="just"/>
            <a:r>
              <a:rPr sz="2000" dirty="0">
                <a:latin typeface="Times New Roman" panose="02020603050405020304" pitchFamily="18" charset="0"/>
                <a:cs typeface="Times New Roman" panose="02020603050405020304" pitchFamily="18" charset="0"/>
              </a:rPr>
              <a:t>Instead of a unified credentialing process, computing professionals frequently pursue niche </a:t>
            </a:r>
            <a:r>
              <a:rPr sz="2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certifications</a:t>
            </a:r>
            <a:r>
              <a:rPr sz="2000" dirty="0">
                <a:latin typeface="Times New Roman" panose="02020603050405020304" pitchFamily="18" charset="0"/>
                <a:cs typeface="Times New Roman" panose="02020603050405020304" pitchFamily="18" charset="0"/>
              </a:rPr>
              <a:t> </a:t>
            </a:r>
            <a:r>
              <a:rPr sz="2000" b="1" dirty="0">
                <a:latin typeface="Times New Roman" panose="02020603050405020304" pitchFamily="18" charset="0"/>
                <a:cs typeface="Times New Roman" panose="02020603050405020304" pitchFamily="18" charset="0"/>
              </a:rPr>
              <a:t>tailored</a:t>
            </a:r>
            <a:r>
              <a:rPr sz="2000" dirty="0">
                <a:latin typeface="Times New Roman" panose="02020603050405020304" pitchFamily="18" charset="0"/>
                <a:cs typeface="Times New Roman" panose="02020603050405020304" pitchFamily="18" charset="0"/>
              </a:rPr>
              <a:t> to specific technologies or platforms—such as </a:t>
            </a:r>
            <a:r>
              <a:rPr sz="2000" b="1" dirty="0">
                <a:latin typeface="Times New Roman" panose="02020603050405020304" pitchFamily="18" charset="0"/>
                <a:cs typeface="Times New Roman" panose="02020603050405020304" pitchFamily="18" charset="0"/>
              </a:rPr>
              <a:t>Cisco</a:t>
            </a:r>
            <a:r>
              <a:rPr sz="2000" dirty="0">
                <a:latin typeface="Times New Roman" panose="02020603050405020304" pitchFamily="18" charset="0"/>
                <a:cs typeface="Times New Roman" panose="02020603050405020304" pitchFamily="18" charset="0"/>
              </a:rPr>
              <a:t>, </a:t>
            </a:r>
            <a:r>
              <a:rPr sz="2000" b="1" dirty="0">
                <a:latin typeface="Times New Roman" panose="02020603050405020304" pitchFamily="18" charset="0"/>
                <a:cs typeface="Times New Roman" panose="02020603050405020304" pitchFamily="18" charset="0"/>
              </a:rPr>
              <a:t>AWS</a:t>
            </a:r>
            <a:r>
              <a:rPr sz="2000" dirty="0">
                <a:latin typeface="Times New Roman" panose="02020603050405020304" pitchFamily="18" charset="0"/>
                <a:cs typeface="Times New Roman" panose="02020603050405020304" pitchFamily="18" charset="0"/>
              </a:rPr>
              <a:t>, or CompTIA certifications. While these are valuable for demonstrating technical proficiency, they do not necessarily promote a shared ethical or professional foundation.</a:t>
            </a:r>
          </a:p>
          <a:p>
            <a:pPr algn="just"/>
            <a:endParaRPr sz="2000" dirty="0">
              <a:latin typeface="Times New Roman" panose="02020603050405020304" pitchFamily="18" charset="0"/>
              <a:cs typeface="Times New Roman" panose="02020603050405020304" pitchFamily="18" charset="0"/>
            </a:endParaRPr>
          </a:p>
          <a:p>
            <a:pPr algn="just"/>
            <a:r>
              <a:rPr sz="2000" dirty="0">
                <a:latin typeface="Times New Roman" panose="02020603050405020304" pitchFamily="18" charset="0"/>
                <a:cs typeface="Times New Roman" panose="02020603050405020304" pitchFamily="18" charset="0"/>
              </a:rPr>
              <a:t>This specialization has a </a:t>
            </a:r>
            <a:r>
              <a:rPr sz="2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double-edged effect</a:t>
            </a:r>
            <a:r>
              <a:rPr sz="2000" dirty="0">
                <a:latin typeface="Times New Roman" panose="02020603050405020304" pitchFamily="18" charset="0"/>
                <a:cs typeface="Times New Roman" panose="02020603050405020304" pitchFamily="18" charset="0"/>
              </a:rPr>
              <a:t>: it allows </a:t>
            </a:r>
            <a:r>
              <a:rPr sz="2000" b="1" dirty="0">
                <a:latin typeface="Times New Roman" panose="02020603050405020304" pitchFamily="18" charset="0"/>
                <a:cs typeface="Times New Roman" panose="02020603050405020304" pitchFamily="18" charset="0"/>
              </a:rPr>
              <a:t>agility</a:t>
            </a:r>
            <a:r>
              <a:rPr sz="2000" dirty="0">
                <a:latin typeface="Times New Roman" panose="02020603050405020304" pitchFamily="18" charset="0"/>
                <a:cs typeface="Times New Roman" panose="02020603050405020304" pitchFamily="18" charset="0"/>
              </a:rPr>
              <a:t> and </a:t>
            </a:r>
            <a:r>
              <a:rPr sz="2000" b="1" dirty="0">
                <a:latin typeface="Times New Roman" panose="02020603050405020304" pitchFamily="18" charset="0"/>
                <a:cs typeface="Times New Roman" panose="02020603050405020304" pitchFamily="18" charset="0"/>
              </a:rPr>
              <a:t>innovation</a:t>
            </a:r>
            <a:r>
              <a:rPr sz="2000" dirty="0">
                <a:latin typeface="Times New Roman" panose="02020603050405020304" pitchFamily="18" charset="0"/>
                <a:cs typeface="Times New Roman" panose="02020603050405020304" pitchFamily="18" charset="0"/>
              </a:rPr>
              <a:t>, but it also </a:t>
            </a:r>
            <a:r>
              <a:rPr sz="2000" b="1" dirty="0">
                <a:latin typeface="Times New Roman" panose="02020603050405020304" pitchFamily="18" charset="0"/>
                <a:cs typeface="Times New Roman" panose="02020603050405020304" pitchFamily="18" charset="0"/>
              </a:rPr>
              <a:t>dilutes the sense of a coherent professional identity</a:t>
            </a:r>
            <a:r>
              <a:rPr sz="2000" dirty="0">
                <a:latin typeface="Times New Roman" panose="02020603050405020304" pitchFamily="18" charset="0"/>
                <a:cs typeface="Times New Roman" panose="02020603050405020304" pitchFamily="18" charset="0"/>
              </a:rPr>
              <a:t>. </a:t>
            </a:r>
            <a:endParaRPr lang="en-GB" sz="2000" dirty="0">
              <a:latin typeface="Times New Roman" panose="02020603050405020304" pitchFamily="18" charset="0"/>
              <a:cs typeface="Times New Roman" panose="02020603050405020304" pitchFamily="18" charset="0"/>
            </a:endParaRPr>
          </a:p>
          <a:p>
            <a:pPr algn="just"/>
            <a:endParaRPr lang="en-GB" sz="2000" dirty="0">
              <a:latin typeface="Times New Roman" panose="02020603050405020304" pitchFamily="18" charset="0"/>
              <a:cs typeface="Times New Roman" panose="02020603050405020304" pitchFamily="18" charset="0"/>
            </a:endParaRPr>
          </a:p>
          <a:p>
            <a:pPr algn="just"/>
            <a:r>
              <a:rPr sz="2000" dirty="0">
                <a:latin typeface="Times New Roman" panose="02020603050405020304" pitchFamily="18" charset="0"/>
                <a:cs typeface="Times New Roman" panose="02020603050405020304" pitchFamily="18" charset="0"/>
              </a:rPr>
              <a:t>Without standardized entry pathways or universally accepted benchmarks, it becomes difficult to construct a unified model of professional legitimacy in computing.</a:t>
            </a:r>
          </a:p>
        </p:txBody>
      </p:sp>
      <p:pic>
        <p:nvPicPr>
          <p:cNvPr id="4" name="Picture 3">
            <a:extLst>
              <a:ext uri="{FF2B5EF4-FFF2-40B4-BE49-F238E27FC236}">
                <a16:creationId xmlns:a16="http://schemas.microsoft.com/office/drawing/2014/main" id="{C5720C33-9534-A7B6-7C49-1A57E2911F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63645" y="0"/>
            <a:ext cx="1380355" cy="360000"/>
          </a:xfrm>
          <a:prstGeom prst="rect">
            <a:avLst/>
          </a:prstGeom>
        </p:spPr>
      </p:pic>
      <p:pic>
        <p:nvPicPr>
          <p:cNvPr id="5" name="Picture 2" descr="Creative Commons License">
            <a:hlinkClick r:id="rId3"/>
            <a:extLst>
              <a:ext uri="{FF2B5EF4-FFF2-40B4-BE49-F238E27FC236}">
                <a16:creationId xmlns:a16="http://schemas.microsoft.com/office/drawing/2014/main" id="{D09CEC6D-94B1-3EAB-333A-9F9E60D9399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05800" y="6544768"/>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86693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GB" sz="2400" dirty="0">
                <a:latin typeface="Times New Roman" panose="02020603050405020304" pitchFamily="18" charset="0"/>
                <a:cs typeface="Times New Roman" panose="02020603050405020304" pitchFamily="18" charset="0"/>
              </a:rPr>
              <a:t>Outline</a:t>
            </a:r>
          </a:p>
        </p:txBody>
      </p:sp>
      <p:sp>
        <p:nvSpPr>
          <p:cNvPr id="3" name="Content Placeholder 2"/>
          <p:cNvSpPr>
            <a:spLocks noGrp="1"/>
          </p:cNvSpPr>
          <p:nvPr>
            <p:ph idx="1"/>
          </p:nvPr>
        </p:nvSpPr>
        <p:spPr/>
        <p:txBody>
          <a:bodyPr>
            <a:noAutofit/>
          </a:bodyPr>
          <a:lstStyle/>
          <a:p>
            <a:pPr algn="just"/>
            <a:r>
              <a:rPr lang="en-GB" sz="1800" dirty="0">
                <a:latin typeface="Times New Roman" panose="02020603050405020304" pitchFamily="18" charset="0"/>
                <a:cs typeface="Times New Roman" panose="02020603050405020304" pitchFamily="18" charset="0"/>
              </a:rPr>
              <a:t>What is a Profession?</a:t>
            </a:r>
          </a:p>
          <a:p>
            <a:pPr algn="just"/>
            <a:endParaRPr lang="en-GB" sz="1800" dirty="0">
              <a:latin typeface="Times New Roman" panose="02020603050405020304" pitchFamily="18" charset="0"/>
              <a:cs typeface="Times New Roman" panose="02020603050405020304" pitchFamily="18" charset="0"/>
            </a:endParaRPr>
          </a:p>
          <a:p>
            <a:pPr algn="just"/>
            <a:r>
              <a:rPr lang="en-GB" sz="1800" dirty="0">
                <a:latin typeface="Times New Roman" panose="02020603050405020304" pitchFamily="18" charset="0"/>
                <a:cs typeface="Times New Roman" panose="02020603050405020304" pitchFamily="18" charset="0"/>
              </a:rPr>
              <a:t>Key Features of Professions</a:t>
            </a:r>
          </a:p>
          <a:p>
            <a:pPr algn="just"/>
            <a:endParaRPr lang="en-GB" sz="1800" dirty="0">
              <a:latin typeface="Times New Roman" panose="02020603050405020304" pitchFamily="18" charset="0"/>
              <a:cs typeface="Times New Roman" panose="02020603050405020304" pitchFamily="18" charset="0"/>
            </a:endParaRPr>
          </a:p>
          <a:p>
            <a:pPr algn="just"/>
            <a:r>
              <a:rPr lang="en-GB" sz="1800" dirty="0">
                <a:latin typeface="Times New Roman" panose="02020603050405020304" pitchFamily="18" charset="0"/>
                <a:cs typeface="Times New Roman" panose="02020603050405020304" pitchFamily="18" charset="0"/>
              </a:rPr>
              <a:t>Is Computing a Profession?</a:t>
            </a:r>
          </a:p>
          <a:p>
            <a:pPr algn="just"/>
            <a:endParaRPr lang="en-GB" sz="1800" dirty="0">
              <a:latin typeface="Times New Roman" panose="02020603050405020304" pitchFamily="18" charset="0"/>
              <a:cs typeface="Times New Roman" panose="02020603050405020304" pitchFamily="18" charset="0"/>
            </a:endParaRPr>
          </a:p>
          <a:p>
            <a:pPr algn="just"/>
            <a:r>
              <a:rPr lang="en-GB" sz="1800" dirty="0">
                <a:latin typeface="Times New Roman" panose="02020603050405020304" pitchFamily="18" charset="0"/>
                <a:cs typeface="Times New Roman" panose="02020603050405020304" pitchFamily="18" charset="0"/>
              </a:rPr>
              <a:t>Problems Defining Core Body of Knowledge</a:t>
            </a:r>
          </a:p>
          <a:p>
            <a:pPr algn="just"/>
            <a:endParaRPr lang="en-GB" sz="1800" dirty="0">
              <a:latin typeface="Times New Roman" panose="02020603050405020304" pitchFamily="18" charset="0"/>
              <a:cs typeface="Times New Roman" panose="02020603050405020304" pitchFamily="18" charset="0"/>
            </a:endParaRPr>
          </a:p>
          <a:p>
            <a:pPr algn="just"/>
            <a:r>
              <a:rPr lang="en-GB" sz="1800" dirty="0">
                <a:latin typeface="Times New Roman" panose="02020603050405020304" pitchFamily="18" charset="0"/>
                <a:cs typeface="Times New Roman" panose="02020603050405020304" pitchFamily="18" charset="0"/>
              </a:rPr>
              <a:t>Skills in Computing Profession</a:t>
            </a:r>
          </a:p>
          <a:p>
            <a:pPr algn="just"/>
            <a:endParaRPr lang="en-GB" sz="1800" dirty="0">
              <a:latin typeface="Times New Roman" panose="02020603050405020304" pitchFamily="18" charset="0"/>
              <a:cs typeface="Times New Roman" panose="02020603050405020304" pitchFamily="18" charset="0"/>
            </a:endParaRPr>
          </a:p>
          <a:p>
            <a:pPr algn="just"/>
            <a:r>
              <a:rPr lang="en-GB" sz="1800" dirty="0">
                <a:latin typeface="Times New Roman" panose="02020603050405020304" pitchFamily="18" charset="0"/>
                <a:cs typeface="Times New Roman" panose="02020603050405020304" pitchFamily="18" charset="0"/>
              </a:rPr>
              <a:t>Under Representation in Computing</a:t>
            </a:r>
          </a:p>
          <a:p>
            <a:pPr algn="just"/>
            <a:endParaRPr lang="en-GB" sz="1800" dirty="0">
              <a:latin typeface="Times New Roman" panose="02020603050405020304" pitchFamily="18" charset="0"/>
              <a:cs typeface="Times New Roman" panose="02020603050405020304" pitchFamily="18" charset="0"/>
            </a:endParaRPr>
          </a:p>
          <a:p>
            <a:pPr algn="just"/>
            <a:r>
              <a:rPr lang="en-GB" sz="1800" dirty="0">
                <a:latin typeface="Times New Roman" panose="02020603050405020304" pitchFamily="18" charset="0"/>
                <a:cs typeface="Times New Roman" panose="02020603050405020304" pitchFamily="18" charset="0"/>
              </a:rPr>
              <a:t>Why Under Representation Matters?</a:t>
            </a:r>
          </a:p>
          <a:p>
            <a:pPr algn="just"/>
            <a:endParaRPr lang="en-GB" sz="1800" dirty="0">
              <a:latin typeface="Times New Roman" panose="02020603050405020304" pitchFamily="18" charset="0"/>
              <a:cs typeface="Times New Roman" panose="02020603050405020304" pitchFamily="18" charset="0"/>
            </a:endParaRPr>
          </a:p>
          <a:p>
            <a:pPr algn="just"/>
            <a:r>
              <a:rPr lang="en-GB" sz="1800" dirty="0">
                <a:latin typeface="Times New Roman" panose="02020603050405020304" pitchFamily="18" charset="0"/>
                <a:cs typeface="Times New Roman" panose="02020603050405020304" pitchFamily="18" charset="0"/>
              </a:rPr>
              <a:t>Women in IT: A Closer Look</a:t>
            </a:r>
          </a:p>
          <a:p>
            <a:pPr algn="just"/>
            <a:endParaRPr lang="en-GB" sz="1800" dirty="0">
              <a:latin typeface="Times New Roman" panose="02020603050405020304" pitchFamily="18" charset="0"/>
              <a:cs typeface="Times New Roman" panose="02020603050405020304" pitchFamily="18" charset="0"/>
            </a:endParaRPr>
          </a:p>
          <a:p>
            <a:pPr algn="just"/>
            <a:endParaRPr lang="en-GB" sz="1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6D6C4C73-0FC2-9D12-A313-4C984C803F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63645" y="0"/>
            <a:ext cx="1380355" cy="360000"/>
          </a:xfrm>
          <a:prstGeom prst="rect">
            <a:avLst/>
          </a:prstGeom>
        </p:spPr>
      </p:pic>
      <p:pic>
        <p:nvPicPr>
          <p:cNvPr id="7" name="Picture 2" descr="Creative Commons License">
            <a:hlinkClick r:id="rId4"/>
            <a:extLst>
              <a:ext uri="{FF2B5EF4-FFF2-40B4-BE49-F238E27FC236}">
                <a16:creationId xmlns:a16="http://schemas.microsoft.com/office/drawing/2014/main" id="{FB190404-8093-B0C1-018E-864EB29021C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05800" y="6544768"/>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5623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sz="3200" dirty="0">
                <a:latin typeface="Times New Roman" panose="02020603050405020304" pitchFamily="18" charset="0"/>
                <a:cs typeface="Times New Roman" panose="02020603050405020304" pitchFamily="18" charset="0"/>
              </a:rPr>
              <a:t>Toward Professionalization: Opportunities and Barriers</a:t>
            </a:r>
          </a:p>
        </p:txBody>
      </p:sp>
      <p:sp>
        <p:nvSpPr>
          <p:cNvPr id="3" name="Content Placeholder 2"/>
          <p:cNvSpPr>
            <a:spLocks noGrp="1"/>
          </p:cNvSpPr>
          <p:nvPr>
            <p:ph idx="1"/>
          </p:nvPr>
        </p:nvSpPr>
        <p:spPr/>
        <p:txBody>
          <a:bodyPr>
            <a:noAutofit/>
          </a:bodyPr>
          <a:lstStyle/>
          <a:p>
            <a:pPr algn="just"/>
            <a:r>
              <a:rPr lang="en-GB" sz="2000" dirty="0">
                <a:latin typeface="Times New Roman" panose="02020603050405020304" pitchFamily="18" charset="0"/>
                <a:cs typeface="Times New Roman" panose="02020603050405020304" pitchFamily="18" charset="0"/>
              </a:rPr>
              <a:t>There are clear </a:t>
            </a:r>
            <a:r>
              <a:rPr lang="en-GB" sz="2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opportunities</a:t>
            </a:r>
            <a:r>
              <a:rPr lang="en-GB" sz="2000" dirty="0">
                <a:latin typeface="Times New Roman" panose="02020603050405020304" pitchFamily="18" charset="0"/>
                <a:cs typeface="Times New Roman" panose="02020603050405020304" pitchFamily="18" charset="0"/>
              </a:rPr>
              <a:t> in moving toward professionalization: it would likely elevate </a:t>
            </a:r>
            <a:r>
              <a:rPr lang="en-GB" sz="2000" b="1" dirty="0">
                <a:latin typeface="Times New Roman" panose="02020603050405020304" pitchFamily="18" charset="0"/>
                <a:cs typeface="Times New Roman" panose="02020603050405020304" pitchFamily="18" charset="0"/>
              </a:rPr>
              <a:t>public trust</a:t>
            </a:r>
            <a:r>
              <a:rPr lang="en-GB" sz="2000" dirty="0">
                <a:latin typeface="Times New Roman" panose="02020603050405020304" pitchFamily="18" charset="0"/>
                <a:cs typeface="Times New Roman" panose="02020603050405020304" pitchFamily="18" charset="0"/>
              </a:rPr>
              <a:t>, provide greater </a:t>
            </a:r>
            <a:r>
              <a:rPr lang="en-GB" sz="2000" b="1" dirty="0">
                <a:latin typeface="Times New Roman" panose="02020603050405020304" pitchFamily="18" charset="0"/>
                <a:cs typeface="Times New Roman" panose="02020603050405020304" pitchFamily="18" charset="0"/>
              </a:rPr>
              <a:t>accountability</a:t>
            </a:r>
            <a:r>
              <a:rPr lang="en-GB" sz="2000" dirty="0">
                <a:latin typeface="Times New Roman" panose="02020603050405020304" pitchFamily="18" charset="0"/>
                <a:cs typeface="Times New Roman" panose="02020603050405020304" pitchFamily="18" charset="0"/>
              </a:rPr>
              <a:t>, and clarify the societal </a:t>
            </a:r>
            <a:r>
              <a:rPr lang="en-GB" sz="2000" b="1" dirty="0">
                <a:latin typeface="Times New Roman" panose="02020603050405020304" pitchFamily="18" charset="0"/>
                <a:cs typeface="Times New Roman" panose="02020603050405020304" pitchFamily="18" charset="0"/>
              </a:rPr>
              <a:t>responsibilities</a:t>
            </a:r>
            <a:r>
              <a:rPr lang="en-GB" sz="2000" dirty="0">
                <a:latin typeface="Times New Roman" panose="02020603050405020304" pitchFamily="18" charset="0"/>
                <a:cs typeface="Times New Roman" panose="02020603050405020304" pitchFamily="18" charset="0"/>
              </a:rPr>
              <a:t> of computing practitioners—particularly as their work increasingly shapes critical infrastructures and public life.</a:t>
            </a:r>
          </a:p>
          <a:p>
            <a:pPr algn="just"/>
            <a:endParaRPr lang="en-GB" sz="2000" dirty="0">
              <a:latin typeface="Times New Roman" panose="02020603050405020304" pitchFamily="18" charset="0"/>
              <a:cs typeface="Times New Roman" panose="02020603050405020304" pitchFamily="18" charset="0"/>
            </a:endParaRPr>
          </a:p>
          <a:p>
            <a:pPr algn="just"/>
            <a:r>
              <a:rPr lang="en-GB" sz="2000" dirty="0">
                <a:latin typeface="Times New Roman" panose="02020603050405020304" pitchFamily="18" charset="0"/>
                <a:cs typeface="Times New Roman" panose="02020603050405020304" pitchFamily="18" charset="0"/>
              </a:rPr>
              <a:t>One major </a:t>
            </a:r>
            <a:r>
              <a:rPr lang="en-GB" sz="2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barrier</a:t>
            </a:r>
            <a:r>
              <a:rPr lang="en-GB" sz="2000" dirty="0">
                <a:latin typeface="Times New Roman" panose="02020603050405020304" pitchFamily="18" charset="0"/>
                <a:cs typeface="Times New Roman" panose="02020603050405020304" pitchFamily="18" charset="0"/>
              </a:rPr>
              <a:t> is structural: computing has </a:t>
            </a:r>
            <a:r>
              <a:rPr lang="en-GB" sz="2000" b="1" dirty="0">
                <a:latin typeface="Times New Roman" panose="02020603050405020304" pitchFamily="18" charset="0"/>
                <a:cs typeface="Times New Roman" panose="02020603050405020304" pitchFamily="18" charset="0"/>
              </a:rPr>
              <a:t>evolved with multiple entry </a:t>
            </a:r>
            <a:r>
              <a:rPr lang="en-GB" sz="2000" dirty="0">
                <a:latin typeface="Times New Roman" panose="02020603050405020304" pitchFamily="18" charset="0"/>
                <a:cs typeface="Times New Roman" panose="02020603050405020304" pitchFamily="18" charset="0"/>
              </a:rPr>
              <a:t>routes, including self-teaching, bootcamps, vocational training, and formal degrees. This flexibility, while beneficial in fostering innovation and accessibility, makes it difficult to impose uniform professional standards or licensing models.</a:t>
            </a:r>
          </a:p>
          <a:p>
            <a:pPr algn="just"/>
            <a:endParaRPr sz="2000" dirty="0">
              <a:latin typeface="Times New Roman" panose="02020603050405020304" pitchFamily="18" charset="0"/>
              <a:cs typeface="Times New Roman" panose="02020603050405020304" pitchFamily="18" charset="0"/>
            </a:endParaRPr>
          </a:p>
          <a:p>
            <a:pPr algn="just"/>
            <a:r>
              <a:rPr sz="2000" dirty="0">
                <a:latin typeface="Times New Roman" panose="02020603050405020304" pitchFamily="18" charset="0"/>
                <a:cs typeface="Times New Roman" panose="02020603050405020304" pitchFamily="18" charset="0"/>
              </a:rPr>
              <a:t>Additionally, the </a:t>
            </a:r>
            <a:r>
              <a:rPr sz="2000" b="1" dirty="0">
                <a:latin typeface="Times New Roman" panose="02020603050405020304" pitchFamily="18" charset="0"/>
                <a:cs typeface="Times New Roman" panose="02020603050405020304" pitchFamily="18" charset="0"/>
              </a:rPr>
              <a:t>pace of industry innovation </a:t>
            </a:r>
            <a:r>
              <a:rPr sz="2000" dirty="0">
                <a:latin typeface="Times New Roman" panose="02020603050405020304" pitchFamily="18" charset="0"/>
                <a:cs typeface="Times New Roman" panose="02020603050405020304" pitchFamily="18" charset="0"/>
              </a:rPr>
              <a:t>frequently surpasses the ability of regulatory or educational bodies to adapt. As a result, codifying standards often lags behind practice, particularly in emerging areas such as </a:t>
            </a:r>
            <a:r>
              <a:rPr sz="2000" b="1" dirty="0">
                <a:latin typeface="Times New Roman" panose="02020603050405020304" pitchFamily="18" charset="0"/>
                <a:cs typeface="Times New Roman" panose="02020603050405020304" pitchFamily="18" charset="0"/>
              </a:rPr>
              <a:t>artificial intelligence </a:t>
            </a:r>
            <a:r>
              <a:rPr sz="2000" dirty="0">
                <a:latin typeface="Times New Roman" panose="02020603050405020304" pitchFamily="18" charset="0"/>
                <a:cs typeface="Times New Roman" panose="02020603050405020304" pitchFamily="18" charset="0"/>
              </a:rPr>
              <a:t>and </a:t>
            </a:r>
            <a:r>
              <a:rPr sz="2000" b="1" dirty="0">
                <a:latin typeface="Times New Roman" panose="02020603050405020304" pitchFamily="18" charset="0"/>
                <a:cs typeface="Times New Roman" panose="02020603050405020304" pitchFamily="18" charset="0"/>
              </a:rPr>
              <a:t>blockchain</a:t>
            </a:r>
            <a:r>
              <a:rPr sz="2000" dirty="0">
                <a:latin typeface="Times New Roman" panose="02020603050405020304" pitchFamily="18" charset="0"/>
                <a:cs typeface="Times New Roman" panose="02020603050405020304" pitchFamily="18" charset="0"/>
              </a:rPr>
              <a:t> technologies.</a:t>
            </a:r>
          </a:p>
        </p:txBody>
      </p:sp>
      <p:pic>
        <p:nvPicPr>
          <p:cNvPr id="4" name="Picture 3">
            <a:extLst>
              <a:ext uri="{FF2B5EF4-FFF2-40B4-BE49-F238E27FC236}">
                <a16:creationId xmlns:a16="http://schemas.microsoft.com/office/drawing/2014/main" id="{2359CDBA-E61C-9442-4922-559D183954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63645" y="0"/>
            <a:ext cx="1380355" cy="360000"/>
          </a:xfrm>
          <a:prstGeom prst="rect">
            <a:avLst/>
          </a:prstGeom>
        </p:spPr>
      </p:pic>
      <p:pic>
        <p:nvPicPr>
          <p:cNvPr id="5" name="Picture 2" descr="Creative Commons License">
            <a:hlinkClick r:id="rId3"/>
            <a:extLst>
              <a:ext uri="{FF2B5EF4-FFF2-40B4-BE49-F238E27FC236}">
                <a16:creationId xmlns:a16="http://schemas.microsoft.com/office/drawing/2014/main" id="{E2233C4E-6F6A-81FD-3EC0-74FBA8F1F21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05800" y="6544768"/>
            <a:ext cx="838200" cy="2952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99F4D-0EFA-1ABB-7C82-BA45A19B17E2}"/>
              </a:ext>
            </a:extLst>
          </p:cNvPr>
          <p:cNvSpPr>
            <a:spLocks noGrp="1"/>
          </p:cNvSpPr>
          <p:nvPr>
            <p:ph type="ctrTitle"/>
          </p:nvPr>
        </p:nvSpPr>
        <p:spPr/>
        <p:txBody>
          <a:bodyPr>
            <a:normAutofit/>
          </a:bodyPr>
          <a:lstStyle/>
          <a:p>
            <a:r>
              <a:rPr lang="en-GB" dirty="0">
                <a:latin typeface="Times New Roman" panose="02020603050405020304" pitchFamily="18" charset="0"/>
                <a:cs typeface="Times New Roman" panose="02020603050405020304" pitchFamily="18" charset="0"/>
              </a:rPr>
              <a:t>Problems Defining Core Body of Knowledge</a:t>
            </a:r>
          </a:p>
        </p:txBody>
      </p:sp>
      <p:sp>
        <p:nvSpPr>
          <p:cNvPr id="3" name="Subtitle 2">
            <a:extLst>
              <a:ext uri="{FF2B5EF4-FFF2-40B4-BE49-F238E27FC236}">
                <a16:creationId xmlns:a16="http://schemas.microsoft.com/office/drawing/2014/main" id="{C9170B14-34DB-A41D-D316-A287D1173370}"/>
              </a:ext>
            </a:extLst>
          </p:cNvPr>
          <p:cNvSpPr>
            <a:spLocks noGrp="1"/>
          </p:cNvSpPr>
          <p:nvPr>
            <p:ph type="subTitle" idx="1"/>
          </p:nvPr>
        </p:nvSpPr>
        <p:spPr/>
        <p:txBody>
          <a:bodyPr/>
          <a:lstStyle/>
          <a:p>
            <a:endParaRPr lang="en-GB"/>
          </a:p>
        </p:txBody>
      </p:sp>
      <p:pic>
        <p:nvPicPr>
          <p:cNvPr id="4" name="Picture 3">
            <a:extLst>
              <a:ext uri="{FF2B5EF4-FFF2-40B4-BE49-F238E27FC236}">
                <a16:creationId xmlns:a16="http://schemas.microsoft.com/office/drawing/2014/main" id="{21B7C554-D696-2B7F-1872-329793501B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63645" y="0"/>
            <a:ext cx="1380355" cy="360000"/>
          </a:xfrm>
          <a:prstGeom prst="rect">
            <a:avLst/>
          </a:prstGeom>
        </p:spPr>
      </p:pic>
      <p:pic>
        <p:nvPicPr>
          <p:cNvPr id="5" name="Picture 2" descr="Creative Commons License">
            <a:hlinkClick r:id="rId3"/>
            <a:extLst>
              <a:ext uri="{FF2B5EF4-FFF2-40B4-BE49-F238E27FC236}">
                <a16:creationId xmlns:a16="http://schemas.microsoft.com/office/drawing/2014/main" id="{D5156CD4-39A5-B6B2-851F-B0711F8C643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05800" y="6544768"/>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75451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sz="3200" dirty="0">
                <a:latin typeface="Times New Roman" panose="02020603050405020304" pitchFamily="18" charset="0"/>
                <a:cs typeface="Times New Roman" panose="02020603050405020304" pitchFamily="18" charset="0"/>
              </a:rPr>
              <a:t>The Absence of a Unified Knowledge Framework</a:t>
            </a:r>
          </a:p>
        </p:txBody>
      </p:sp>
      <p:sp>
        <p:nvSpPr>
          <p:cNvPr id="3" name="Content Placeholder 2"/>
          <p:cNvSpPr>
            <a:spLocks noGrp="1"/>
          </p:cNvSpPr>
          <p:nvPr>
            <p:ph idx="1"/>
          </p:nvPr>
        </p:nvSpPr>
        <p:spPr/>
        <p:txBody>
          <a:bodyPr>
            <a:noAutofit/>
          </a:bodyPr>
          <a:lstStyle/>
          <a:p>
            <a:pPr algn="just"/>
            <a:r>
              <a:rPr sz="2000" dirty="0">
                <a:latin typeface="Times New Roman" panose="02020603050405020304" pitchFamily="18" charset="0"/>
                <a:cs typeface="Times New Roman" panose="02020603050405020304" pitchFamily="18" charset="0"/>
              </a:rPr>
              <a:t>Unlike traditional professions such as medicine or law, which possess well-defined curricula and licensure requirements, </a:t>
            </a:r>
            <a:r>
              <a:rPr sz="2000" b="1" dirty="0">
                <a:latin typeface="Times New Roman" panose="02020603050405020304" pitchFamily="18" charset="0"/>
                <a:cs typeface="Times New Roman" panose="02020603050405020304" pitchFamily="18" charset="0"/>
              </a:rPr>
              <a:t>computing</a:t>
            </a:r>
            <a:r>
              <a:rPr sz="2000" dirty="0">
                <a:latin typeface="Times New Roman" panose="02020603050405020304" pitchFamily="18" charset="0"/>
                <a:cs typeface="Times New Roman" panose="02020603050405020304" pitchFamily="18" charset="0"/>
              </a:rPr>
              <a:t> encompasses a </a:t>
            </a:r>
            <a:r>
              <a:rPr sz="2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broad</a:t>
            </a:r>
            <a:r>
              <a:rPr sz="2000" b="1"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and</a:t>
            </a:r>
            <a:r>
              <a:rPr sz="2000" b="1" dirty="0">
                <a:latin typeface="Times New Roman" panose="02020603050405020304" pitchFamily="18" charset="0"/>
                <a:cs typeface="Times New Roman" panose="02020603050405020304" pitchFamily="18" charset="0"/>
              </a:rPr>
              <a:t> </a:t>
            </a:r>
            <a:r>
              <a:rPr sz="2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evolving set of disciplines </a:t>
            </a:r>
            <a:r>
              <a:rPr sz="2000" dirty="0">
                <a:latin typeface="Times New Roman" panose="02020603050405020304" pitchFamily="18" charset="0"/>
                <a:cs typeface="Times New Roman" panose="02020603050405020304" pitchFamily="18" charset="0"/>
              </a:rPr>
              <a:t>that resist simplification.</a:t>
            </a:r>
          </a:p>
          <a:p>
            <a:pPr algn="just"/>
            <a:endParaRPr sz="2000" dirty="0">
              <a:latin typeface="Times New Roman" panose="02020603050405020304" pitchFamily="18" charset="0"/>
              <a:cs typeface="Times New Roman" panose="02020603050405020304" pitchFamily="18" charset="0"/>
            </a:endParaRPr>
          </a:p>
          <a:p>
            <a:pPr algn="just"/>
            <a:r>
              <a:rPr sz="2000" dirty="0">
                <a:latin typeface="Times New Roman" panose="02020603050405020304" pitchFamily="18" charset="0"/>
                <a:cs typeface="Times New Roman" panose="02020603050405020304" pitchFamily="18" charset="0"/>
              </a:rPr>
              <a:t>This complexity is partly due to the inherently </a:t>
            </a:r>
            <a:r>
              <a:rPr sz="2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interdisciplinary nature</a:t>
            </a:r>
            <a:r>
              <a:rPr sz="2000" dirty="0">
                <a:latin typeface="Times New Roman" panose="02020603050405020304" pitchFamily="18" charset="0"/>
                <a:cs typeface="Times New Roman" panose="02020603050405020304" pitchFamily="18" charset="0"/>
              </a:rPr>
              <a:t> of the field. Computing draws from electrical engineering, mathematics, information systems, and more recently, cognitive science and design. </a:t>
            </a:r>
            <a:endParaRPr lang="en-GB" sz="2000" dirty="0">
              <a:latin typeface="Times New Roman" panose="02020603050405020304" pitchFamily="18" charset="0"/>
              <a:cs typeface="Times New Roman" panose="02020603050405020304" pitchFamily="18" charset="0"/>
            </a:endParaRPr>
          </a:p>
          <a:p>
            <a:pPr algn="just"/>
            <a:endParaRPr lang="en-GB" sz="2000" dirty="0">
              <a:latin typeface="Times New Roman" panose="02020603050405020304" pitchFamily="18" charset="0"/>
              <a:cs typeface="Times New Roman" panose="02020603050405020304" pitchFamily="18" charset="0"/>
            </a:endParaRPr>
          </a:p>
          <a:p>
            <a:pPr algn="just"/>
            <a:r>
              <a:rPr sz="2000" dirty="0">
                <a:latin typeface="Times New Roman" panose="02020603050405020304" pitchFamily="18" charset="0"/>
                <a:cs typeface="Times New Roman" panose="02020603050405020304" pitchFamily="18" charset="0"/>
              </a:rPr>
              <a:t>As such, different academic </a:t>
            </a:r>
            <a:r>
              <a:rPr sz="2000" b="1" dirty="0">
                <a:latin typeface="Times New Roman" panose="02020603050405020304" pitchFamily="18" charset="0"/>
                <a:cs typeface="Times New Roman" panose="02020603050405020304" pitchFamily="18" charset="0"/>
              </a:rPr>
              <a:t>institutions</a:t>
            </a:r>
            <a:r>
              <a:rPr sz="2000" dirty="0">
                <a:latin typeface="Times New Roman" panose="02020603050405020304" pitchFamily="18" charset="0"/>
                <a:cs typeface="Times New Roman" panose="02020603050405020304" pitchFamily="18" charset="0"/>
              </a:rPr>
              <a:t> and </a:t>
            </a:r>
            <a:r>
              <a:rPr sz="2000" b="1" dirty="0">
                <a:latin typeface="Times New Roman" panose="02020603050405020304" pitchFamily="18" charset="0"/>
                <a:cs typeface="Times New Roman" panose="02020603050405020304" pitchFamily="18" charset="0"/>
              </a:rPr>
              <a:t>industries</a:t>
            </a:r>
            <a:r>
              <a:rPr sz="2000" dirty="0">
                <a:latin typeface="Times New Roman" panose="02020603050405020304" pitchFamily="18" charset="0"/>
                <a:cs typeface="Times New Roman" panose="02020603050405020304" pitchFamily="18" charset="0"/>
              </a:rPr>
              <a:t> emphasize different areas, making it difficult to establish consensus on what constitutes the foundational knowledge all computing professionals should possess.</a:t>
            </a:r>
          </a:p>
        </p:txBody>
      </p:sp>
      <p:pic>
        <p:nvPicPr>
          <p:cNvPr id="4" name="Picture 3">
            <a:extLst>
              <a:ext uri="{FF2B5EF4-FFF2-40B4-BE49-F238E27FC236}">
                <a16:creationId xmlns:a16="http://schemas.microsoft.com/office/drawing/2014/main" id="{AD6EAA73-641F-4A68-0B9B-82DE0DC05E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63645" y="0"/>
            <a:ext cx="1380355" cy="360000"/>
          </a:xfrm>
          <a:prstGeom prst="rect">
            <a:avLst/>
          </a:prstGeom>
        </p:spPr>
      </p:pic>
      <p:pic>
        <p:nvPicPr>
          <p:cNvPr id="5" name="Picture 2" descr="Creative Commons License">
            <a:hlinkClick r:id="rId3"/>
            <a:extLst>
              <a:ext uri="{FF2B5EF4-FFF2-40B4-BE49-F238E27FC236}">
                <a16:creationId xmlns:a16="http://schemas.microsoft.com/office/drawing/2014/main" id="{784FA96E-5021-DA1D-C3DA-D2615681B02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05800" y="6544768"/>
            <a:ext cx="838200" cy="2952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193678-0AA2-4B6D-9914-02F30557AA5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8EF7386-F6FF-6388-7FF9-8F8F0F86FA23}"/>
              </a:ext>
            </a:extLst>
          </p:cNvPr>
          <p:cNvSpPr>
            <a:spLocks noGrp="1"/>
          </p:cNvSpPr>
          <p:nvPr>
            <p:ph type="title"/>
          </p:nvPr>
        </p:nvSpPr>
        <p:spPr/>
        <p:txBody>
          <a:bodyPr>
            <a:normAutofit/>
          </a:bodyPr>
          <a:lstStyle/>
          <a:p>
            <a:r>
              <a:rPr sz="3200" dirty="0">
                <a:latin typeface="Times New Roman" panose="02020603050405020304" pitchFamily="18" charset="0"/>
                <a:cs typeface="Times New Roman" panose="02020603050405020304" pitchFamily="18" charset="0"/>
              </a:rPr>
              <a:t>The Absence of a Unified Knowledge Framework</a:t>
            </a:r>
          </a:p>
        </p:txBody>
      </p:sp>
      <p:sp>
        <p:nvSpPr>
          <p:cNvPr id="3" name="Content Placeholder 2">
            <a:extLst>
              <a:ext uri="{FF2B5EF4-FFF2-40B4-BE49-F238E27FC236}">
                <a16:creationId xmlns:a16="http://schemas.microsoft.com/office/drawing/2014/main" id="{3D6503CA-E0FC-A0E3-81CD-C380ACE26540}"/>
              </a:ext>
            </a:extLst>
          </p:cNvPr>
          <p:cNvSpPr>
            <a:spLocks noGrp="1"/>
          </p:cNvSpPr>
          <p:nvPr>
            <p:ph idx="1"/>
          </p:nvPr>
        </p:nvSpPr>
        <p:spPr/>
        <p:txBody>
          <a:bodyPr>
            <a:noAutofit/>
          </a:bodyPr>
          <a:lstStyle/>
          <a:p>
            <a:pPr algn="just"/>
            <a:r>
              <a:rPr sz="2000" dirty="0">
                <a:latin typeface="Times New Roman" panose="02020603050405020304" pitchFamily="18" charset="0"/>
                <a:cs typeface="Times New Roman" panose="02020603050405020304" pitchFamily="18" charset="0"/>
              </a:rPr>
              <a:t>Moreover, the </a:t>
            </a:r>
            <a:r>
              <a:rPr sz="2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pace of innovation </a:t>
            </a:r>
            <a:r>
              <a:rPr sz="2000" dirty="0">
                <a:latin typeface="Times New Roman" panose="02020603050405020304" pitchFamily="18" charset="0"/>
                <a:cs typeface="Times New Roman" panose="02020603050405020304" pitchFamily="18" charset="0"/>
              </a:rPr>
              <a:t>exacerbates this issue. Technologies emerge, evolve, and become obsolete in rapid cycles, often before educational frameworks can adjust. This creates significant </a:t>
            </a:r>
            <a:r>
              <a:rPr sz="2000" b="1" dirty="0">
                <a:latin typeface="Times New Roman" panose="02020603050405020304" pitchFamily="18" charset="0"/>
                <a:cs typeface="Times New Roman" panose="02020603050405020304" pitchFamily="18" charset="0"/>
              </a:rPr>
              <a:t>variability in curricula</a:t>
            </a:r>
            <a:r>
              <a:rPr sz="2000" dirty="0">
                <a:latin typeface="Times New Roman" panose="02020603050405020304" pitchFamily="18" charset="0"/>
                <a:cs typeface="Times New Roman" panose="02020603050405020304" pitchFamily="18" charset="0"/>
              </a:rPr>
              <a:t> across universities and training providers, even when they claim to cover the same subject matter.</a:t>
            </a:r>
          </a:p>
          <a:p>
            <a:pPr algn="just"/>
            <a:endParaRPr sz="2000" dirty="0">
              <a:latin typeface="Times New Roman" panose="02020603050405020304" pitchFamily="18" charset="0"/>
              <a:cs typeface="Times New Roman" panose="02020603050405020304" pitchFamily="18" charset="0"/>
            </a:endParaRPr>
          </a:p>
          <a:p>
            <a:pPr algn="just"/>
            <a:r>
              <a:rPr sz="2000" dirty="0">
                <a:latin typeface="Times New Roman" panose="02020603050405020304" pitchFamily="18" charset="0"/>
                <a:cs typeface="Times New Roman" panose="02020603050405020304" pitchFamily="18" charset="0"/>
              </a:rPr>
              <a:t>Finally, the role of </a:t>
            </a:r>
            <a:r>
              <a:rPr sz="2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industry certifications </a:t>
            </a:r>
            <a:r>
              <a:rPr sz="2000" dirty="0">
                <a:latin typeface="Times New Roman" panose="02020603050405020304" pitchFamily="18" charset="0"/>
                <a:cs typeface="Times New Roman" panose="02020603050405020304" pitchFamily="18" charset="0"/>
              </a:rPr>
              <a:t>further diversifies the knowledge landscape. Organizations such as </a:t>
            </a:r>
            <a:r>
              <a:rPr sz="2000" b="1" dirty="0">
                <a:latin typeface="Times New Roman" panose="02020603050405020304" pitchFamily="18" charset="0"/>
                <a:cs typeface="Times New Roman" panose="02020603050405020304" pitchFamily="18" charset="0"/>
              </a:rPr>
              <a:t>Cisco</a:t>
            </a:r>
            <a:r>
              <a:rPr sz="2000" dirty="0">
                <a:latin typeface="Times New Roman" panose="02020603050405020304" pitchFamily="18" charset="0"/>
                <a:cs typeface="Times New Roman" panose="02020603050405020304" pitchFamily="18" charset="0"/>
              </a:rPr>
              <a:t> or </a:t>
            </a:r>
            <a:r>
              <a:rPr sz="2000" b="1" dirty="0">
                <a:latin typeface="Times New Roman" panose="02020603050405020304" pitchFamily="18" charset="0"/>
                <a:cs typeface="Times New Roman" panose="02020603050405020304" pitchFamily="18" charset="0"/>
              </a:rPr>
              <a:t>Microsoft</a:t>
            </a:r>
            <a:r>
              <a:rPr sz="2000" dirty="0">
                <a:latin typeface="Times New Roman" panose="02020603050405020304" pitchFamily="18" charset="0"/>
                <a:cs typeface="Times New Roman" panose="02020603050405020304" pitchFamily="18" charset="0"/>
              </a:rPr>
              <a:t> define their own standards through proprietary exams, which may or may not align with academic or ethical dimensions of professional practice. </a:t>
            </a:r>
          </a:p>
        </p:txBody>
      </p:sp>
      <p:pic>
        <p:nvPicPr>
          <p:cNvPr id="4" name="Picture 3">
            <a:extLst>
              <a:ext uri="{FF2B5EF4-FFF2-40B4-BE49-F238E27FC236}">
                <a16:creationId xmlns:a16="http://schemas.microsoft.com/office/drawing/2014/main" id="{A9CADCBA-3ADC-E572-52FA-F67A8B0684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63645" y="0"/>
            <a:ext cx="1380355" cy="360000"/>
          </a:xfrm>
          <a:prstGeom prst="rect">
            <a:avLst/>
          </a:prstGeom>
        </p:spPr>
      </p:pic>
      <p:pic>
        <p:nvPicPr>
          <p:cNvPr id="5" name="Picture 2" descr="Creative Commons License">
            <a:hlinkClick r:id="rId3"/>
            <a:extLst>
              <a:ext uri="{FF2B5EF4-FFF2-40B4-BE49-F238E27FC236}">
                <a16:creationId xmlns:a16="http://schemas.microsoft.com/office/drawing/2014/main" id="{1FAB4A91-7350-C854-4C4E-6D81FE85BAC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05800" y="6544768"/>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78047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sz="3200" dirty="0">
                <a:latin typeface="Times New Roman" panose="02020603050405020304" pitchFamily="18" charset="0"/>
                <a:cs typeface="Times New Roman" panose="02020603050405020304" pitchFamily="18" charset="0"/>
              </a:rPr>
              <a:t>Specialization and Fragmentation in Curriculum Design</a:t>
            </a:r>
          </a:p>
        </p:txBody>
      </p:sp>
      <p:sp>
        <p:nvSpPr>
          <p:cNvPr id="3" name="Content Placeholder 2"/>
          <p:cNvSpPr>
            <a:spLocks noGrp="1"/>
          </p:cNvSpPr>
          <p:nvPr>
            <p:ph idx="1"/>
          </p:nvPr>
        </p:nvSpPr>
        <p:spPr/>
        <p:txBody>
          <a:bodyPr>
            <a:noAutofit/>
          </a:bodyPr>
          <a:lstStyle/>
          <a:p>
            <a:pPr algn="just"/>
            <a:r>
              <a:rPr sz="2000" dirty="0">
                <a:latin typeface="Times New Roman" panose="02020603050405020304" pitchFamily="18" charset="0"/>
                <a:cs typeface="Times New Roman" panose="02020603050405020304" pitchFamily="18" charset="0"/>
              </a:rPr>
              <a:t>Most computing-related </a:t>
            </a:r>
            <a:r>
              <a:rPr sz="2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degree</a:t>
            </a:r>
            <a:r>
              <a:rPr lang="en-GB" sz="2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a:t>
            </a:r>
            <a:r>
              <a:rPr sz="2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follow a "core-plus-specialism" structure, where students study </a:t>
            </a:r>
            <a:r>
              <a:rPr sz="2000" b="1" dirty="0">
                <a:latin typeface="Times New Roman" panose="02020603050405020304" pitchFamily="18" charset="0"/>
                <a:cs typeface="Times New Roman" panose="02020603050405020304" pitchFamily="18" charset="0"/>
              </a:rPr>
              <a:t>general computing concepts </a:t>
            </a:r>
            <a:r>
              <a:rPr sz="2000" dirty="0">
                <a:latin typeface="Times New Roman" panose="02020603050405020304" pitchFamily="18" charset="0"/>
                <a:cs typeface="Times New Roman" panose="02020603050405020304" pitchFamily="18" charset="0"/>
              </a:rPr>
              <a:t>in early stages before diverging into specific tracks such as cybersecurity, artificial intelligence, human-computer interaction, or software engineering.</a:t>
            </a:r>
          </a:p>
          <a:p>
            <a:pPr algn="just"/>
            <a:endParaRPr sz="2000" dirty="0">
              <a:latin typeface="Times New Roman" panose="02020603050405020304" pitchFamily="18" charset="0"/>
              <a:cs typeface="Times New Roman" panose="02020603050405020304" pitchFamily="18" charset="0"/>
            </a:endParaRPr>
          </a:p>
          <a:p>
            <a:pPr algn="just"/>
            <a:r>
              <a:rPr sz="2000" dirty="0">
                <a:latin typeface="Times New Roman" panose="02020603050405020304" pitchFamily="18" charset="0"/>
                <a:cs typeface="Times New Roman" panose="02020603050405020304" pitchFamily="18" charset="0"/>
              </a:rPr>
              <a:t>While this model allows students to tailor their education to industry needs or personal interests, it also contributes to </a:t>
            </a:r>
            <a:r>
              <a:rPr sz="2000" b="1" dirty="0">
                <a:latin typeface="Times New Roman" panose="02020603050405020304" pitchFamily="18" charset="0"/>
                <a:cs typeface="Times New Roman" panose="02020603050405020304" pitchFamily="18" charset="0"/>
              </a:rPr>
              <a:t>inconsistency across institutions</a:t>
            </a:r>
            <a:r>
              <a:rPr sz="2000" dirty="0">
                <a:latin typeface="Times New Roman" panose="02020603050405020304" pitchFamily="18" charset="0"/>
                <a:cs typeface="Times New Roman" panose="02020603050405020304" pitchFamily="18" charset="0"/>
              </a:rPr>
              <a:t>. What one university considers “core” computing knowledge—perhaps algorithms, databases, or systems architecture—might be treated as optional or peripheral elsewhere. </a:t>
            </a:r>
          </a:p>
        </p:txBody>
      </p:sp>
      <p:pic>
        <p:nvPicPr>
          <p:cNvPr id="4" name="Picture 3">
            <a:extLst>
              <a:ext uri="{FF2B5EF4-FFF2-40B4-BE49-F238E27FC236}">
                <a16:creationId xmlns:a16="http://schemas.microsoft.com/office/drawing/2014/main" id="{8F38A01E-4E0E-456C-2F9A-9E8D9E789F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63645" y="0"/>
            <a:ext cx="1380355" cy="360000"/>
          </a:xfrm>
          <a:prstGeom prst="rect">
            <a:avLst/>
          </a:prstGeom>
        </p:spPr>
      </p:pic>
      <p:pic>
        <p:nvPicPr>
          <p:cNvPr id="5" name="Picture 2" descr="Creative Commons License">
            <a:hlinkClick r:id="rId3"/>
            <a:extLst>
              <a:ext uri="{FF2B5EF4-FFF2-40B4-BE49-F238E27FC236}">
                <a16:creationId xmlns:a16="http://schemas.microsoft.com/office/drawing/2014/main" id="{17239AE4-1D05-EBE3-34D1-434CE0EC6B3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05800" y="6544768"/>
            <a:ext cx="838200" cy="2952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D671E6-287F-D731-9FD4-5ACF95EC7B7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FDDD7B3-DF28-CBC1-CD71-2AF86AD8FB51}"/>
              </a:ext>
            </a:extLst>
          </p:cNvPr>
          <p:cNvSpPr>
            <a:spLocks noGrp="1"/>
          </p:cNvSpPr>
          <p:nvPr>
            <p:ph type="title"/>
          </p:nvPr>
        </p:nvSpPr>
        <p:spPr/>
        <p:txBody>
          <a:bodyPr>
            <a:normAutofit/>
          </a:bodyPr>
          <a:lstStyle/>
          <a:p>
            <a:r>
              <a:rPr sz="3200" dirty="0">
                <a:latin typeface="Times New Roman" panose="02020603050405020304" pitchFamily="18" charset="0"/>
                <a:cs typeface="Times New Roman" panose="02020603050405020304" pitchFamily="18" charset="0"/>
              </a:rPr>
              <a:t>Specialization and Fragmentation in Curriculum Design</a:t>
            </a:r>
          </a:p>
        </p:txBody>
      </p:sp>
      <p:sp>
        <p:nvSpPr>
          <p:cNvPr id="3" name="Content Placeholder 2">
            <a:extLst>
              <a:ext uri="{FF2B5EF4-FFF2-40B4-BE49-F238E27FC236}">
                <a16:creationId xmlns:a16="http://schemas.microsoft.com/office/drawing/2014/main" id="{31A2BE28-1B57-D0E8-9E51-DE61789CCC19}"/>
              </a:ext>
            </a:extLst>
          </p:cNvPr>
          <p:cNvSpPr>
            <a:spLocks noGrp="1"/>
          </p:cNvSpPr>
          <p:nvPr>
            <p:ph idx="1"/>
          </p:nvPr>
        </p:nvSpPr>
        <p:spPr/>
        <p:txBody>
          <a:bodyPr>
            <a:noAutofit/>
          </a:bodyPr>
          <a:lstStyle/>
          <a:p>
            <a:pPr algn="just"/>
            <a:r>
              <a:rPr sz="2000" dirty="0">
                <a:latin typeface="Times New Roman" panose="02020603050405020304" pitchFamily="18" charset="0"/>
                <a:cs typeface="Times New Roman" panose="02020603050405020304" pitchFamily="18" charset="0"/>
              </a:rPr>
              <a:t>Furthermore, </a:t>
            </a:r>
            <a:r>
              <a:rPr sz="2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employer influence </a:t>
            </a:r>
            <a:r>
              <a:rPr sz="2000" dirty="0">
                <a:latin typeface="Times New Roman" panose="02020603050405020304" pitchFamily="18" charset="0"/>
                <a:cs typeface="Times New Roman" panose="02020603050405020304" pitchFamily="18" charset="0"/>
              </a:rPr>
              <a:t>cannot be overlooked. In response to rapidly shifting market demands, </a:t>
            </a:r>
            <a:r>
              <a:rPr sz="2000" b="1" dirty="0">
                <a:latin typeface="Times New Roman" panose="02020603050405020304" pitchFamily="18" charset="0"/>
                <a:cs typeface="Times New Roman" panose="02020603050405020304" pitchFamily="18" charset="0"/>
              </a:rPr>
              <a:t>universities</a:t>
            </a:r>
            <a:r>
              <a:rPr sz="2000" dirty="0">
                <a:latin typeface="Times New Roman" panose="02020603050405020304" pitchFamily="18" charset="0"/>
                <a:cs typeface="Times New Roman" panose="02020603050405020304" pitchFamily="18" charset="0"/>
              </a:rPr>
              <a:t> may prioritize </a:t>
            </a:r>
            <a:r>
              <a:rPr sz="2000" b="1" dirty="0">
                <a:latin typeface="Times New Roman" panose="02020603050405020304" pitchFamily="18" charset="0"/>
                <a:cs typeface="Times New Roman" panose="02020603050405020304" pitchFamily="18" charset="0"/>
              </a:rPr>
              <a:t>technologies</a:t>
            </a:r>
            <a:r>
              <a:rPr sz="2000" dirty="0">
                <a:latin typeface="Times New Roman" panose="02020603050405020304" pitchFamily="18" charset="0"/>
                <a:cs typeface="Times New Roman" panose="02020603050405020304" pitchFamily="18" charset="0"/>
              </a:rPr>
              <a:t> or </a:t>
            </a:r>
            <a:r>
              <a:rPr sz="2000" b="1" dirty="0">
                <a:latin typeface="Times New Roman" panose="02020603050405020304" pitchFamily="18" charset="0"/>
                <a:cs typeface="Times New Roman" panose="02020603050405020304" pitchFamily="18" charset="0"/>
              </a:rPr>
              <a:t>skills</a:t>
            </a:r>
            <a:r>
              <a:rPr sz="2000" dirty="0">
                <a:latin typeface="Times New Roman" panose="02020603050405020304" pitchFamily="18" charset="0"/>
                <a:cs typeface="Times New Roman" panose="02020603050405020304" pitchFamily="18" charset="0"/>
              </a:rPr>
              <a:t> that are </a:t>
            </a:r>
            <a:r>
              <a:rPr sz="2000" b="1" dirty="0">
                <a:latin typeface="Times New Roman" panose="02020603050405020304" pitchFamily="18" charset="0"/>
                <a:cs typeface="Times New Roman" panose="02020603050405020304" pitchFamily="18" charset="0"/>
              </a:rPr>
              <a:t>immediately employable </a:t>
            </a:r>
            <a:r>
              <a:rPr sz="2000" dirty="0">
                <a:latin typeface="Times New Roman" panose="02020603050405020304" pitchFamily="18" charset="0"/>
                <a:cs typeface="Times New Roman" panose="02020603050405020304" pitchFamily="18" charset="0"/>
              </a:rPr>
              <a:t>but not foundational. For example, a curriculum may emphasize learning popular frameworks or programming languages over theoretical underpinnings or ethical reasoning.</a:t>
            </a:r>
          </a:p>
          <a:p>
            <a:pPr algn="just"/>
            <a:endParaRPr sz="2000" dirty="0">
              <a:latin typeface="Times New Roman" panose="02020603050405020304" pitchFamily="18" charset="0"/>
              <a:cs typeface="Times New Roman" panose="02020603050405020304" pitchFamily="18" charset="0"/>
            </a:endParaRPr>
          </a:p>
          <a:p>
            <a:pPr algn="just"/>
            <a:r>
              <a:rPr sz="2000" dirty="0">
                <a:latin typeface="Times New Roman" panose="02020603050405020304" pitchFamily="18" charset="0"/>
                <a:cs typeface="Times New Roman" panose="02020603050405020304" pitchFamily="18" charset="0"/>
              </a:rPr>
              <a:t>This fragmentation is not inherently negative—it reflects the responsiveness and adaptability of computing as a discipline. However, it creates significant obstacles to defining a unified body of knowledge that would be essential for establishing computing as a fully professionalized field with consistent standards and expectations.</a:t>
            </a:r>
          </a:p>
        </p:txBody>
      </p:sp>
      <p:pic>
        <p:nvPicPr>
          <p:cNvPr id="4" name="Picture 3">
            <a:extLst>
              <a:ext uri="{FF2B5EF4-FFF2-40B4-BE49-F238E27FC236}">
                <a16:creationId xmlns:a16="http://schemas.microsoft.com/office/drawing/2014/main" id="{AE8A0DA3-F492-23A3-8C9D-D48E107963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63645" y="0"/>
            <a:ext cx="1380355" cy="360000"/>
          </a:xfrm>
          <a:prstGeom prst="rect">
            <a:avLst/>
          </a:prstGeom>
        </p:spPr>
      </p:pic>
      <p:pic>
        <p:nvPicPr>
          <p:cNvPr id="5" name="Picture 2" descr="Creative Commons License">
            <a:hlinkClick r:id="rId3"/>
            <a:extLst>
              <a:ext uri="{FF2B5EF4-FFF2-40B4-BE49-F238E27FC236}">
                <a16:creationId xmlns:a16="http://schemas.microsoft.com/office/drawing/2014/main" id="{106559ED-CFC3-0B1D-8D58-1D9DFFB3EAA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05800" y="6544768"/>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38077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sz="3200" dirty="0">
                <a:latin typeface="Times New Roman" panose="02020603050405020304" pitchFamily="18" charset="0"/>
                <a:cs typeface="Times New Roman" panose="02020603050405020304" pitchFamily="18" charset="0"/>
              </a:rPr>
              <a:t>The Role and Limitations of Industry Certifications</a:t>
            </a:r>
          </a:p>
        </p:txBody>
      </p:sp>
      <p:sp>
        <p:nvSpPr>
          <p:cNvPr id="3" name="Content Placeholder 2"/>
          <p:cNvSpPr>
            <a:spLocks noGrp="1"/>
          </p:cNvSpPr>
          <p:nvPr>
            <p:ph idx="1"/>
          </p:nvPr>
        </p:nvSpPr>
        <p:spPr/>
        <p:txBody>
          <a:bodyPr>
            <a:noAutofit/>
          </a:bodyPr>
          <a:lstStyle/>
          <a:p>
            <a:pPr algn="just"/>
            <a:r>
              <a:rPr sz="2000" dirty="0">
                <a:latin typeface="Times New Roman" panose="02020603050405020304" pitchFamily="18" charset="0"/>
                <a:cs typeface="Times New Roman" panose="02020603050405020304" pitchFamily="18" charset="0"/>
              </a:rPr>
              <a:t>In the </a:t>
            </a:r>
            <a:r>
              <a:rPr sz="2000" b="1" dirty="0">
                <a:latin typeface="Times New Roman" panose="02020603050405020304" pitchFamily="18" charset="0"/>
                <a:cs typeface="Times New Roman" panose="02020603050405020304" pitchFamily="18" charset="0"/>
              </a:rPr>
              <a:t>absence</a:t>
            </a:r>
            <a:r>
              <a:rPr sz="2000" dirty="0">
                <a:latin typeface="Times New Roman" panose="02020603050405020304" pitchFamily="18" charset="0"/>
                <a:cs typeface="Times New Roman" panose="02020603050405020304" pitchFamily="18" charset="0"/>
              </a:rPr>
              <a:t> of a </a:t>
            </a:r>
            <a:r>
              <a:rPr sz="2000" b="1" dirty="0">
                <a:latin typeface="Times New Roman" panose="02020603050405020304" pitchFamily="18" charset="0"/>
                <a:cs typeface="Times New Roman" panose="02020603050405020304" pitchFamily="18" charset="0"/>
              </a:rPr>
              <a:t>universally agreed academic curriculum</a:t>
            </a:r>
            <a:r>
              <a:rPr sz="2000" dirty="0">
                <a:latin typeface="Times New Roman" panose="02020603050405020304" pitchFamily="18" charset="0"/>
                <a:cs typeface="Times New Roman" panose="02020603050405020304" pitchFamily="18" charset="0"/>
              </a:rPr>
              <a:t>, </a:t>
            </a:r>
            <a:r>
              <a:rPr sz="2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industry</a:t>
            </a:r>
            <a:r>
              <a:rPr sz="2000" dirty="0">
                <a:latin typeface="Times New Roman" panose="02020603050405020304" pitchFamily="18" charset="0"/>
                <a:cs typeface="Times New Roman" panose="02020603050405020304" pitchFamily="18" charset="0"/>
              </a:rPr>
              <a:t> certifications have emerged as powerful </a:t>
            </a:r>
            <a:r>
              <a:rPr sz="2000" b="1" dirty="0">
                <a:latin typeface="Times New Roman" panose="02020603050405020304" pitchFamily="18" charset="0"/>
                <a:cs typeface="Times New Roman" panose="02020603050405020304" pitchFamily="18" charset="0"/>
              </a:rPr>
              <a:t>alternatives</a:t>
            </a:r>
            <a:r>
              <a:rPr sz="2000" dirty="0">
                <a:latin typeface="Times New Roman" panose="02020603050405020304" pitchFamily="18" charset="0"/>
                <a:cs typeface="Times New Roman" panose="02020603050405020304" pitchFamily="18" charset="0"/>
              </a:rPr>
              <a:t> for validating computing expertise. </a:t>
            </a:r>
            <a:r>
              <a:rPr sz="2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Certifications</a:t>
            </a:r>
            <a:r>
              <a:rPr sz="2000" dirty="0">
                <a:latin typeface="Times New Roman" panose="02020603050405020304" pitchFamily="18" charset="0"/>
                <a:cs typeface="Times New Roman" panose="02020603050405020304" pitchFamily="18" charset="0"/>
              </a:rPr>
              <a:t> from organizations like Cisco, Amazon Web Services (AWS), and CompTIA are </a:t>
            </a:r>
            <a:r>
              <a:rPr sz="2000" b="1" dirty="0">
                <a:latin typeface="Times New Roman" panose="02020603050405020304" pitchFamily="18" charset="0"/>
                <a:cs typeface="Times New Roman" panose="02020603050405020304" pitchFamily="18" charset="0"/>
              </a:rPr>
              <a:t>widely recognized </a:t>
            </a:r>
            <a:r>
              <a:rPr sz="2000" dirty="0">
                <a:latin typeface="Times New Roman" panose="02020603050405020304" pitchFamily="18" charset="0"/>
                <a:cs typeface="Times New Roman" panose="02020603050405020304" pitchFamily="18" charset="0"/>
              </a:rPr>
              <a:t>by employers and often serve as de facto credentials in fields such as networking, cloud infrastructure, and security.</a:t>
            </a:r>
          </a:p>
          <a:p>
            <a:pPr algn="just"/>
            <a:endParaRPr sz="2000" dirty="0">
              <a:latin typeface="Times New Roman" panose="02020603050405020304" pitchFamily="18" charset="0"/>
              <a:cs typeface="Times New Roman" panose="02020603050405020304" pitchFamily="18" charset="0"/>
            </a:endParaRPr>
          </a:p>
          <a:p>
            <a:pPr algn="just"/>
            <a:r>
              <a:rPr sz="2000" dirty="0">
                <a:latin typeface="Times New Roman" panose="02020603050405020304" pitchFamily="18" charset="0"/>
                <a:cs typeface="Times New Roman" panose="02020603050405020304" pitchFamily="18" charset="0"/>
              </a:rPr>
              <a:t>These certifications have clear </a:t>
            </a:r>
            <a:r>
              <a:rPr sz="2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strengths</a:t>
            </a:r>
            <a:r>
              <a:rPr sz="2000" dirty="0">
                <a:latin typeface="Times New Roman" panose="02020603050405020304" pitchFamily="18" charset="0"/>
                <a:cs typeface="Times New Roman" panose="02020603050405020304" pitchFamily="18" charset="0"/>
              </a:rPr>
              <a:t>: they offer </a:t>
            </a:r>
            <a:r>
              <a:rPr sz="2000" b="1" dirty="0">
                <a:latin typeface="Times New Roman" panose="02020603050405020304" pitchFamily="18" charset="0"/>
                <a:cs typeface="Times New Roman" panose="02020603050405020304" pitchFamily="18" charset="0"/>
              </a:rPr>
              <a:t>practical</a:t>
            </a:r>
            <a:r>
              <a:rPr sz="2000" dirty="0">
                <a:latin typeface="Times New Roman" panose="02020603050405020304" pitchFamily="18" charset="0"/>
                <a:cs typeface="Times New Roman" panose="02020603050405020304" pitchFamily="18" charset="0"/>
              </a:rPr>
              <a:t>, </a:t>
            </a:r>
            <a:r>
              <a:rPr sz="2000" b="1" dirty="0">
                <a:latin typeface="Times New Roman" panose="02020603050405020304" pitchFamily="18" charset="0"/>
                <a:cs typeface="Times New Roman" panose="02020603050405020304" pitchFamily="18" charset="0"/>
              </a:rPr>
              <a:t>skills-based</a:t>
            </a:r>
            <a:r>
              <a:rPr sz="2000" dirty="0">
                <a:latin typeface="Times New Roman" panose="02020603050405020304" pitchFamily="18" charset="0"/>
                <a:cs typeface="Times New Roman" panose="02020603050405020304" pitchFamily="18" charset="0"/>
              </a:rPr>
              <a:t> assessments that align closely with current industry tools and practices. </a:t>
            </a:r>
            <a:endParaRPr lang="en-GB" sz="2000" dirty="0">
              <a:latin typeface="Times New Roman" panose="02020603050405020304" pitchFamily="18" charset="0"/>
              <a:cs typeface="Times New Roman" panose="02020603050405020304" pitchFamily="18" charset="0"/>
            </a:endParaRPr>
          </a:p>
          <a:p>
            <a:pPr algn="just"/>
            <a:endParaRPr lang="en-GB" sz="2000" dirty="0">
              <a:latin typeface="Times New Roman" panose="02020603050405020304" pitchFamily="18" charset="0"/>
              <a:cs typeface="Times New Roman" panose="02020603050405020304" pitchFamily="18" charset="0"/>
            </a:endParaRPr>
          </a:p>
          <a:p>
            <a:pPr algn="just"/>
            <a:r>
              <a:rPr lang="en-GB" sz="2000" dirty="0">
                <a:latin typeface="Times New Roman" panose="02020603050405020304" pitchFamily="18" charset="0"/>
                <a:cs typeface="Times New Roman" panose="02020603050405020304" pitchFamily="18" charset="0"/>
              </a:rPr>
              <a:t>H</a:t>
            </a:r>
            <a:r>
              <a:rPr sz="2000" dirty="0" err="1">
                <a:latin typeface="Times New Roman" panose="02020603050405020304" pitchFamily="18" charset="0"/>
                <a:cs typeface="Times New Roman" panose="02020603050405020304" pitchFamily="18" charset="0"/>
              </a:rPr>
              <a:t>owever</a:t>
            </a:r>
            <a:r>
              <a:rPr sz="2000" dirty="0">
                <a:latin typeface="Times New Roman" panose="02020603050405020304" pitchFamily="18" charset="0"/>
                <a:cs typeface="Times New Roman" panose="02020603050405020304" pitchFamily="18" charset="0"/>
              </a:rPr>
              <a:t>, they also introduce </a:t>
            </a:r>
            <a:r>
              <a:rPr sz="2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limitations</a:t>
            </a:r>
            <a:r>
              <a:rPr sz="2000" dirty="0">
                <a:latin typeface="Times New Roman" panose="02020603050405020304" pitchFamily="18" charset="0"/>
                <a:cs typeface="Times New Roman" panose="02020603050405020304" pitchFamily="18" charset="0"/>
              </a:rPr>
              <a:t> that hinder the development of a comprehensive, standardized body of knowledge. Most certifications are </a:t>
            </a:r>
            <a:r>
              <a:rPr sz="2000" b="1" dirty="0">
                <a:latin typeface="Times New Roman" panose="02020603050405020304" pitchFamily="18" charset="0"/>
                <a:cs typeface="Times New Roman" panose="02020603050405020304" pitchFamily="18" charset="0"/>
              </a:rPr>
              <a:t>narrowly focused </a:t>
            </a:r>
            <a:r>
              <a:rPr sz="2000" dirty="0">
                <a:latin typeface="Times New Roman" panose="02020603050405020304" pitchFamily="18" charset="0"/>
                <a:cs typeface="Times New Roman" panose="02020603050405020304" pitchFamily="18" charset="0"/>
              </a:rPr>
              <a:t>on vendor-specific technologies and </a:t>
            </a:r>
            <a:r>
              <a:rPr sz="2000" b="1" dirty="0">
                <a:latin typeface="Times New Roman" panose="02020603050405020304" pitchFamily="18" charset="0"/>
                <a:cs typeface="Times New Roman" panose="02020603050405020304" pitchFamily="18" charset="0"/>
              </a:rPr>
              <a:t>do not promote a deep understanding</a:t>
            </a:r>
            <a:r>
              <a:rPr sz="2000" dirty="0">
                <a:latin typeface="Times New Roman" panose="02020603050405020304" pitchFamily="18" charset="0"/>
                <a:cs typeface="Times New Roman" panose="02020603050405020304" pitchFamily="18" charset="0"/>
              </a:rPr>
              <a:t> of underlying theoretical concepts. </a:t>
            </a:r>
          </a:p>
        </p:txBody>
      </p:sp>
      <p:pic>
        <p:nvPicPr>
          <p:cNvPr id="4" name="Picture 3">
            <a:extLst>
              <a:ext uri="{FF2B5EF4-FFF2-40B4-BE49-F238E27FC236}">
                <a16:creationId xmlns:a16="http://schemas.microsoft.com/office/drawing/2014/main" id="{ECA4A536-3D7B-8726-C9B9-F9F772FEAA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63645" y="0"/>
            <a:ext cx="1380355" cy="360000"/>
          </a:xfrm>
          <a:prstGeom prst="rect">
            <a:avLst/>
          </a:prstGeom>
        </p:spPr>
      </p:pic>
      <p:pic>
        <p:nvPicPr>
          <p:cNvPr id="5" name="Picture 2" descr="Creative Commons License">
            <a:hlinkClick r:id="rId3"/>
            <a:extLst>
              <a:ext uri="{FF2B5EF4-FFF2-40B4-BE49-F238E27FC236}">
                <a16:creationId xmlns:a16="http://schemas.microsoft.com/office/drawing/2014/main" id="{71755737-24A3-0E3E-294E-BC9E1001DF6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05800" y="6544768"/>
            <a:ext cx="838200" cy="2952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DE1428-E3E5-A81C-50FE-83F4D09BE7D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0AFCA08-CA38-DB67-DDD9-8434377C73EB}"/>
              </a:ext>
            </a:extLst>
          </p:cNvPr>
          <p:cNvSpPr>
            <a:spLocks noGrp="1"/>
          </p:cNvSpPr>
          <p:nvPr>
            <p:ph type="title"/>
          </p:nvPr>
        </p:nvSpPr>
        <p:spPr/>
        <p:txBody>
          <a:bodyPr>
            <a:normAutofit/>
          </a:bodyPr>
          <a:lstStyle/>
          <a:p>
            <a:r>
              <a:rPr sz="3200" dirty="0">
                <a:latin typeface="Times New Roman" panose="02020603050405020304" pitchFamily="18" charset="0"/>
                <a:cs typeface="Times New Roman" panose="02020603050405020304" pitchFamily="18" charset="0"/>
              </a:rPr>
              <a:t>The Role and Limitations of Industry Certifications</a:t>
            </a:r>
          </a:p>
        </p:txBody>
      </p:sp>
      <p:sp>
        <p:nvSpPr>
          <p:cNvPr id="3" name="Content Placeholder 2">
            <a:extLst>
              <a:ext uri="{FF2B5EF4-FFF2-40B4-BE49-F238E27FC236}">
                <a16:creationId xmlns:a16="http://schemas.microsoft.com/office/drawing/2014/main" id="{4050F98F-2615-3422-4B9E-DE96AD2260AC}"/>
              </a:ext>
            </a:extLst>
          </p:cNvPr>
          <p:cNvSpPr>
            <a:spLocks noGrp="1"/>
          </p:cNvSpPr>
          <p:nvPr>
            <p:ph idx="1"/>
          </p:nvPr>
        </p:nvSpPr>
        <p:spPr/>
        <p:txBody>
          <a:bodyPr>
            <a:noAutofit/>
          </a:bodyPr>
          <a:lstStyle/>
          <a:p>
            <a:pPr algn="just"/>
            <a:r>
              <a:rPr sz="2000" dirty="0">
                <a:latin typeface="Times New Roman" panose="02020603050405020304" pitchFamily="18" charset="0"/>
                <a:cs typeface="Times New Roman" panose="02020603050405020304" pitchFamily="18" charset="0"/>
              </a:rPr>
              <a:t>Another key concern is the </a:t>
            </a:r>
            <a:r>
              <a:rPr sz="2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absence of coordination </a:t>
            </a:r>
            <a:r>
              <a:rPr sz="2000" b="1" dirty="0">
                <a:latin typeface="Times New Roman" panose="02020603050405020304" pitchFamily="18" charset="0"/>
                <a:cs typeface="Times New Roman" panose="02020603050405020304" pitchFamily="18" charset="0"/>
              </a:rPr>
              <a:t>among certifying bodies</a:t>
            </a:r>
            <a:r>
              <a:rPr sz="2000" dirty="0">
                <a:latin typeface="Times New Roman" panose="02020603050405020304" pitchFamily="18" charset="0"/>
                <a:cs typeface="Times New Roman" panose="02020603050405020304" pitchFamily="18" charset="0"/>
              </a:rPr>
              <a:t>. With no central authority or accrediting framework, certifications differ significantly in rigor, scope, and legitimacy. A credential that is highly valued in one context may hold little relevance in another, leading to </a:t>
            </a:r>
            <a:r>
              <a:rPr sz="2000" b="1" dirty="0">
                <a:latin typeface="Times New Roman" panose="02020603050405020304" pitchFamily="18" charset="0"/>
                <a:cs typeface="Times New Roman" panose="02020603050405020304" pitchFamily="18" charset="0"/>
              </a:rPr>
              <a:t>inconsistencies</a:t>
            </a:r>
            <a:r>
              <a:rPr sz="2000" dirty="0">
                <a:latin typeface="Times New Roman" panose="02020603050405020304" pitchFamily="18" charset="0"/>
                <a:cs typeface="Times New Roman" panose="02020603050405020304" pitchFamily="18" charset="0"/>
              </a:rPr>
              <a:t> in professional qualification.</a:t>
            </a:r>
          </a:p>
          <a:p>
            <a:pPr algn="just"/>
            <a:endParaRPr sz="2000" dirty="0">
              <a:latin typeface="Times New Roman" panose="02020603050405020304" pitchFamily="18" charset="0"/>
              <a:cs typeface="Times New Roman" panose="02020603050405020304" pitchFamily="18" charset="0"/>
            </a:endParaRPr>
          </a:p>
          <a:p>
            <a:pPr algn="just"/>
            <a:r>
              <a:rPr sz="2000" dirty="0">
                <a:latin typeface="Times New Roman" panose="02020603050405020304" pitchFamily="18" charset="0"/>
                <a:cs typeface="Times New Roman" panose="02020603050405020304" pitchFamily="18" charset="0"/>
              </a:rPr>
              <a:t>Moreover, certifications typically </a:t>
            </a:r>
            <a:r>
              <a:rPr sz="2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omit</a:t>
            </a:r>
            <a:r>
              <a:rPr sz="2000" dirty="0">
                <a:latin typeface="Times New Roman" panose="02020603050405020304" pitchFamily="18" charset="0"/>
                <a:cs typeface="Times New Roman" panose="02020603050405020304" pitchFamily="18" charset="0"/>
              </a:rPr>
              <a:t> </a:t>
            </a:r>
            <a:r>
              <a:rPr sz="2000" b="1" dirty="0">
                <a:latin typeface="Times New Roman" panose="02020603050405020304" pitchFamily="18" charset="0"/>
                <a:cs typeface="Times New Roman" panose="02020603050405020304" pitchFamily="18" charset="0"/>
              </a:rPr>
              <a:t>ethical</a:t>
            </a:r>
            <a:r>
              <a:rPr sz="2000" dirty="0">
                <a:latin typeface="Times New Roman" panose="02020603050405020304" pitchFamily="18" charset="0"/>
                <a:cs typeface="Times New Roman" panose="02020603050405020304" pitchFamily="18" charset="0"/>
              </a:rPr>
              <a:t>, </a:t>
            </a:r>
            <a:r>
              <a:rPr sz="2000" b="1" dirty="0">
                <a:latin typeface="Times New Roman" panose="02020603050405020304" pitchFamily="18" charset="0"/>
                <a:cs typeface="Times New Roman" panose="02020603050405020304" pitchFamily="18" charset="0"/>
              </a:rPr>
              <a:t>legal</a:t>
            </a:r>
            <a:r>
              <a:rPr sz="2000" dirty="0">
                <a:latin typeface="Times New Roman" panose="02020603050405020304" pitchFamily="18" charset="0"/>
                <a:cs typeface="Times New Roman" panose="02020603050405020304" pitchFamily="18" charset="0"/>
              </a:rPr>
              <a:t>, and </a:t>
            </a:r>
            <a:r>
              <a:rPr sz="2000" b="1" dirty="0">
                <a:latin typeface="Times New Roman" panose="02020603050405020304" pitchFamily="18" charset="0"/>
                <a:cs typeface="Times New Roman" panose="02020603050405020304" pitchFamily="18" charset="0"/>
              </a:rPr>
              <a:t>societal</a:t>
            </a:r>
            <a:r>
              <a:rPr sz="2000" dirty="0">
                <a:latin typeface="Times New Roman" panose="02020603050405020304" pitchFamily="18" charset="0"/>
                <a:cs typeface="Times New Roman" panose="02020603050405020304" pitchFamily="18" charset="0"/>
              </a:rPr>
              <a:t> considerations—aspects that are essential for professions with public-facing consequences. This omission further widens the gap between technical competence and professional responsibility, highlighting the need for a more integrated and holistic approach to defining professional knowledge in computing.</a:t>
            </a:r>
          </a:p>
        </p:txBody>
      </p:sp>
      <p:pic>
        <p:nvPicPr>
          <p:cNvPr id="4" name="Picture 3">
            <a:extLst>
              <a:ext uri="{FF2B5EF4-FFF2-40B4-BE49-F238E27FC236}">
                <a16:creationId xmlns:a16="http://schemas.microsoft.com/office/drawing/2014/main" id="{4216D018-8865-173A-B875-65B5F8210C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63645" y="0"/>
            <a:ext cx="1380355" cy="360000"/>
          </a:xfrm>
          <a:prstGeom prst="rect">
            <a:avLst/>
          </a:prstGeom>
        </p:spPr>
      </p:pic>
      <p:pic>
        <p:nvPicPr>
          <p:cNvPr id="5" name="Picture 2" descr="Creative Commons License">
            <a:hlinkClick r:id="rId3"/>
            <a:extLst>
              <a:ext uri="{FF2B5EF4-FFF2-40B4-BE49-F238E27FC236}">
                <a16:creationId xmlns:a16="http://schemas.microsoft.com/office/drawing/2014/main" id="{ECFD3C43-C1E6-17EE-E70F-64660EBCB88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05800" y="6544768"/>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79358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sz="3200" dirty="0">
                <a:latin typeface="Times New Roman" panose="02020603050405020304" pitchFamily="18" charset="0"/>
                <a:cs typeface="Times New Roman" panose="02020603050405020304" pitchFamily="18" charset="0"/>
              </a:rPr>
              <a:t>Tensions Between Academia and Industry Expectations</a:t>
            </a:r>
          </a:p>
        </p:txBody>
      </p:sp>
      <p:sp>
        <p:nvSpPr>
          <p:cNvPr id="3" name="Content Placeholder 2"/>
          <p:cNvSpPr>
            <a:spLocks noGrp="1"/>
          </p:cNvSpPr>
          <p:nvPr>
            <p:ph idx="1"/>
          </p:nvPr>
        </p:nvSpPr>
        <p:spPr/>
        <p:txBody>
          <a:bodyPr>
            <a:noAutofit/>
          </a:bodyPr>
          <a:lstStyle/>
          <a:p>
            <a:pPr algn="just"/>
            <a:r>
              <a:rPr sz="2000" b="1" dirty="0">
                <a:latin typeface="Times New Roman" panose="02020603050405020304" pitchFamily="18" charset="0"/>
                <a:cs typeface="Times New Roman" panose="02020603050405020304" pitchFamily="18" charset="0"/>
              </a:rPr>
              <a:t>Universities</a:t>
            </a:r>
            <a:r>
              <a:rPr sz="2000" dirty="0">
                <a:latin typeface="Times New Roman" panose="02020603050405020304" pitchFamily="18" charset="0"/>
                <a:cs typeface="Times New Roman" panose="02020603050405020304" pitchFamily="18" charset="0"/>
              </a:rPr>
              <a:t> traditionally focus on </a:t>
            </a:r>
            <a:r>
              <a:rPr sz="2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foundational principles</a:t>
            </a:r>
            <a:r>
              <a:rPr sz="2000" dirty="0">
                <a:latin typeface="Times New Roman" panose="02020603050405020304" pitchFamily="18" charset="0"/>
                <a:cs typeface="Times New Roman" panose="02020603050405020304" pitchFamily="18" charset="0"/>
              </a:rPr>
              <a:t>—such as computational theory, algorithms, and software engineering methods—emphasizing abstraction, critical thinking, and adaptability across contexts.</a:t>
            </a:r>
          </a:p>
          <a:p>
            <a:pPr algn="just"/>
            <a:endParaRPr sz="2000" dirty="0">
              <a:latin typeface="Times New Roman" panose="02020603050405020304" pitchFamily="18" charset="0"/>
              <a:cs typeface="Times New Roman" panose="02020603050405020304" pitchFamily="18" charset="0"/>
            </a:endParaRPr>
          </a:p>
          <a:p>
            <a:pPr algn="just"/>
            <a:r>
              <a:rPr sz="2000" dirty="0">
                <a:latin typeface="Times New Roman" panose="02020603050405020304" pitchFamily="18" charset="0"/>
                <a:cs typeface="Times New Roman" panose="02020603050405020304" pitchFamily="18" charset="0"/>
              </a:rPr>
              <a:t>In contrast, the </a:t>
            </a:r>
            <a:r>
              <a:rPr sz="2000" b="1" dirty="0">
                <a:latin typeface="Times New Roman" panose="02020603050405020304" pitchFamily="18" charset="0"/>
                <a:cs typeface="Times New Roman" panose="02020603050405020304" pitchFamily="18" charset="0"/>
              </a:rPr>
              <a:t>technology sector </a:t>
            </a:r>
            <a:r>
              <a:rPr sz="2000" dirty="0">
                <a:latin typeface="Times New Roman" panose="02020603050405020304" pitchFamily="18" charset="0"/>
                <a:cs typeface="Times New Roman" panose="02020603050405020304" pitchFamily="18" charset="0"/>
              </a:rPr>
              <a:t>often seeks candidates with </a:t>
            </a:r>
            <a:r>
              <a:rPr sz="2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practical</a:t>
            </a:r>
            <a:r>
              <a:rPr sz="2000" dirty="0">
                <a:latin typeface="Times New Roman" panose="02020603050405020304" pitchFamily="18" charset="0"/>
                <a:cs typeface="Times New Roman" panose="02020603050405020304" pitchFamily="18" charset="0"/>
              </a:rPr>
              <a:t>, </a:t>
            </a:r>
            <a:r>
              <a:rPr sz="2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immediately</a:t>
            </a:r>
            <a:r>
              <a:rPr sz="2000" dirty="0">
                <a:latin typeface="Times New Roman" panose="02020603050405020304" pitchFamily="18" charset="0"/>
                <a:cs typeface="Times New Roman" panose="02020603050405020304" pitchFamily="18" charset="0"/>
              </a:rPr>
              <a:t> </a:t>
            </a:r>
            <a:r>
              <a:rPr sz="2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applicable skills</a:t>
            </a:r>
            <a:r>
              <a:rPr sz="2000" dirty="0">
                <a:latin typeface="Times New Roman" panose="02020603050405020304" pitchFamily="18" charset="0"/>
                <a:cs typeface="Times New Roman" panose="02020603050405020304" pitchFamily="18" charset="0"/>
              </a:rPr>
              <a:t>: proficiency in current programming languages, familiarity with development environments, and experience with specific frameworks or platforms. </a:t>
            </a:r>
            <a:endParaRPr lang="en-GB" sz="2000" dirty="0">
              <a:latin typeface="Times New Roman" panose="02020603050405020304" pitchFamily="18" charset="0"/>
              <a:cs typeface="Times New Roman" panose="02020603050405020304" pitchFamily="18" charset="0"/>
            </a:endParaRPr>
          </a:p>
          <a:p>
            <a:pPr algn="just"/>
            <a:endParaRPr lang="en-GB" sz="2000" dirty="0">
              <a:latin typeface="Times New Roman" panose="02020603050405020304" pitchFamily="18" charset="0"/>
              <a:cs typeface="Times New Roman" panose="02020603050405020304" pitchFamily="18" charset="0"/>
            </a:endParaRPr>
          </a:p>
          <a:p>
            <a:pPr algn="just"/>
            <a:r>
              <a:rPr sz="2000" dirty="0">
                <a:latin typeface="Times New Roman" panose="02020603050405020304" pitchFamily="18" charset="0"/>
                <a:cs typeface="Times New Roman" panose="02020603050405020304" pitchFamily="18" charset="0"/>
              </a:rPr>
              <a:t>This divergence in emphasis creates a disjunction between what graduates are taught and what employers expect.</a:t>
            </a:r>
            <a:r>
              <a:rPr lang="en-GB" sz="2000" dirty="0">
                <a:latin typeface="Times New Roman" panose="02020603050405020304" pitchFamily="18" charset="0"/>
                <a:cs typeface="Times New Roman" panose="02020603050405020304" pitchFamily="18" charset="0"/>
              </a:rPr>
              <a:t> Students may excel in theoretical modules but feel underprepared for workplace environments that demand proficiency with commercial tools, agile workflows, or emerging technologies. Conversely, an overemphasis on tools may compromise a graduate’s long-term adaptability and understanding of core principles.</a:t>
            </a:r>
          </a:p>
        </p:txBody>
      </p:sp>
      <p:pic>
        <p:nvPicPr>
          <p:cNvPr id="4" name="Picture 3">
            <a:extLst>
              <a:ext uri="{FF2B5EF4-FFF2-40B4-BE49-F238E27FC236}">
                <a16:creationId xmlns:a16="http://schemas.microsoft.com/office/drawing/2014/main" id="{A85A8FED-A5A0-503B-F57F-DC5B334BAC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63645" y="0"/>
            <a:ext cx="1380355" cy="360000"/>
          </a:xfrm>
          <a:prstGeom prst="rect">
            <a:avLst/>
          </a:prstGeom>
        </p:spPr>
      </p:pic>
      <p:pic>
        <p:nvPicPr>
          <p:cNvPr id="5" name="Picture 2" descr="Creative Commons License">
            <a:hlinkClick r:id="rId3"/>
            <a:extLst>
              <a:ext uri="{FF2B5EF4-FFF2-40B4-BE49-F238E27FC236}">
                <a16:creationId xmlns:a16="http://schemas.microsoft.com/office/drawing/2014/main" id="{EB0A2314-5C46-81F2-BDD6-8C2584E0A32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05800" y="6544768"/>
            <a:ext cx="838200" cy="2952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35D32-77D8-BD59-F90B-4005423D4ED5}"/>
              </a:ext>
            </a:extLst>
          </p:cNvPr>
          <p:cNvSpPr>
            <a:spLocks noGrp="1"/>
          </p:cNvSpPr>
          <p:nvPr>
            <p:ph type="ctrTitle"/>
          </p:nvPr>
        </p:nvSpPr>
        <p:spPr/>
        <p:txBody>
          <a:bodyPr/>
          <a:lstStyle/>
          <a:p>
            <a:r>
              <a:rPr lang="en-GB" dirty="0">
                <a:latin typeface="Times New Roman" panose="02020603050405020304" pitchFamily="18" charset="0"/>
                <a:cs typeface="Times New Roman" panose="02020603050405020304" pitchFamily="18" charset="0"/>
              </a:rPr>
              <a:t>Skills in Computing Profession</a:t>
            </a:r>
          </a:p>
        </p:txBody>
      </p:sp>
      <p:sp>
        <p:nvSpPr>
          <p:cNvPr id="3" name="Subtitle 2">
            <a:extLst>
              <a:ext uri="{FF2B5EF4-FFF2-40B4-BE49-F238E27FC236}">
                <a16:creationId xmlns:a16="http://schemas.microsoft.com/office/drawing/2014/main" id="{A9FA616B-6BE1-B418-E7D3-2DB726B10F5D}"/>
              </a:ext>
            </a:extLst>
          </p:cNvPr>
          <p:cNvSpPr>
            <a:spLocks noGrp="1"/>
          </p:cNvSpPr>
          <p:nvPr>
            <p:ph type="subTitle" idx="1"/>
          </p:nvPr>
        </p:nvSpPr>
        <p:spPr/>
        <p:txBody>
          <a:bodyPr/>
          <a:lstStyle/>
          <a:p>
            <a:endParaRPr lang="en-GB"/>
          </a:p>
        </p:txBody>
      </p:sp>
      <p:pic>
        <p:nvPicPr>
          <p:cNvPr id="4" name="Picture 3">
            <a:extLst>
              <a:ext uri="{FF2B5EF4-FFF2-40B4-BE49-F238E27FC236}">
                <a16:creationId xmlns:a16="http://schemas.microsoft.com/office/drawing/2014/main" id="{18F66F75-B28E-D183-5846-F679C33A2C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63645" y="0"/>
            <a:ext cx="1380355" cy="360000"/>
          </a:xfrm>
          <a:prstGeom prst="rect">
            <a:avLst/>
          </a:prstGeom>
        </p:spPr>
      </p:pic>
      <p:pic>
        <p:nvPicPr>
          <p:cNvPr id="5" name="Picture 2" descr="Creative Commons License">
            <a:hlinkClick r:id="rId3"/>
            <a:extLst>
              <a:ext uri="{FF2B5EF4-FFF2-40B4-BE49-F238E27FC236}">
                <a16:creationId xmlns:a16="http://schemas.microsoft.com/office/drawing/2014/main" id="{CC4ACFEA-7E5F-5EA7-4DA1-2A07660698A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05800" y="6544768"/>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20353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61F0C-A6B7-9366-9CAE-CD083A27E357}"/>
              </a:ext>
            </a:extLst>
          </p:cNvPr>
          <p:cNvSpPr>
            <a:spLocks noGrp="1"/>
          </p:cNvSpPr>
          <p:nvPr>
            <p:ph type="ctrTitle"/>
          </p:nvPr>
        </p:nvSpPr>
        <p:spPr/>
        <p:txBody>
          <a:bodyPr/>
          <a:lstStyle/>
          <a:p>
            <a:r>
              <a:rPr lang="en-GB" dirty="0">
                <a:latin typeface="Times New Roman" panose="02020603050405020304" pitchFamily="18" charset="0"/>
                <a:cs typeface="Times New Roman" panose="02020603050405020304" pitchFamily="18" charset="0"/>
              </a:rPr>
              <a:t>What is a Profession?</a:t>
            </a:r>
          </a:p>
        </p:txBody>
      </p:sp>
      <p:sp>
        <p:nvSpPr>
          <p:cNvPr id="3" name="Subtitle 2">
            <a:extLst>
              <a:ext uri="{FF2B5EF4-FFF2-40B4-BE49-F238E27FC236}">
                <a16:creationId xmlns:a16="http://schemas.microsoft.com/office/drawing/2014/main" id="{D0810726-87D9-A5FD-61FE-73D989E3F515}"/>
              </a:ext>
            </a:extLst>
          </p:cNvPr>
          <p:cNvSpPr>
            <a:spLocks noGrp="1"/>
          </p:cNvSpPr>
          <p:nvPr>
            <p:ph type="subTitle" idx="1"/>
          </p:nvPr>
        </p:nvSpPr>
        <p:spPr/>
        <p:txBody>
          <a:bodyPr/>
          <a:lstStyle/>
          <a:p>
            <a:endParaRPr lang="en-GB"/>
          </a:p>
        </p:txBody>
      </p:sp>
      <p:pic>
        <p:nvPicPr>
          <p:cNvPr id="4" name="Picture 3">
            <a:extLst>
              <a:ext uri="{FF2B5EF4-FFF2-40B4-BE49-F238E27FC236}">
                <a16:creationId xmlns:a16="http://schemas.microsoft.com/office/drawing/2014/main" id="{FB848B7D-3F96-E058-5FD2-4F87477747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63645" y="0"/>
            <a:ext cx="1380355" cy="360000"/>
          </a:xfrm>
          <a:prstGeom prst="rect">
            <a:avLst/>
          </a:prstGeom>
        </p:spPr>
      </p:pic>
      <p:pic>
        <p:nvPicPr>
          <p:cNvPr id="5" name="Picture 2" descr="Creative Commons License">
            <a:hlinkClick r:id="rId3"/>
            <a:extLst>
              <a:ext uri="{FF2B5EF4-FFF2-40B4-BE49-F238E27FC236}">
                <a16:creationId xmlns:a16="http://schemas.microsoft.com/office/drawing/2014/main" id="{1C820B1D-B284-5ED3-5641-7065F71DE9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05800" y="6544768"/>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49609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sz="3200" dirty="0">
                <a:latin typeface="Times New Roman" panose="02020603050405020304" pitchFamily="18" charset="0"/>
                <a:cs typeface="Times New Roman" panose="02020603050405020304" pitchFamily="18" charset="0"/>
              </a:rPr>
              <a:t>Categorizing Computing Skills: Hard vs. Soft</a:t>
            </a:r>
          </a:p>
        </p:txBody>
      </p:sp>
      <p:sp>
        <p:nvSpPr>
          <p:cNvPr id="3" name="Content Placeholder 2"/>
          <p:cNvSpPr>
            <a:spLocks noGrp="1"/>
          </p:cNvSpPr>
          <p:nvPr>
            <p:ph idx="1"/>
          </p:nvPr>
        </p:nvSpPr>
        <p:spPr/>
        <p:txBody>
          <a:bodyPr>
            <a:noAutofit/>
          </a:bodyPr>
          <a:lstStyle/>
          <a:p>
            <a:pPr algn="just"/>
            <a:r>
              <a:rPr sz="2000" dirty="0">
                <a:latin typeface="Times New Roman" panose="02020603050405020304" pitchFamily="18" charset="0"/>
                <a:cs typeface="Times New Roman" panose="02020603050405020304" pitchFamily="18" charset="0"/>
                <a:hlinkClick r:id="rId2"/>
              </a:rPr>
              <a:t>Jones, </a:t>
            </a:r>
            <a:r>
              <a:rPr lang="en-GB" sz="2000" i="1" dirty="0">
                <a:latin typeface="Times New Roman" panose="02020603050405020304" pitchFamily="18" charset="0"/>
                <a:cs typeface="Times New Roman" panose="02020603050405020304" pitchFamily="18" charset="0"/>
                <a:hlinkClick r:id="rId2"/>
              </a:rPr>
              <a:t>et al. </a:t>
            </a:r>
            <a:r>
              <a:rPr sz="2000" dirty="0">
                <a:latin typeface="Times New Roman" panose="02020603050405020304" pitchFamily="18" charset="0"/>
                <a:cs typeface="Times New Roman" panose="02020603050405020304" pitchFamily="18" charset="0"/>
                <a:hlinkClick r:id="rId2"/>
              </a:rPr>
              <a:t>(2018)</a:t>
            </a:r>
            <a:r>
              <a:rPr sz="2000" dirty="0">
                <a:latin typeface="Times New Roman" panose="02020603050405020304" pitchFamily="18" charset="0"/>
                <a:cs typeface="Times New Roman" panose="02020603050405020304" pitchFamily="18" charset="0"/>
              </a:rPr>
              <a:t> offer a valuable </a:t>
            </a:r>
            <a:r>
              <a:rPr sz="2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framework</a:t>
            </a:r>
            <a:r>
              <a:rPr sz="2000" dirty="0">
                <a:latin typeface="Times New Roman" panose="02020603050405020304" pitchFamily="18" charset="0"/>
                <a:cs typeface="Times New Roman" panose="02020603050405020304" pitchFamily="18" charset="0"/>
              </a:rPr>
              <a:t> for understanding the multifaceted skill set required in the computing profession</a:t>
            </a:r>
            <a:r>
              <a:rPr lang="en-GB" sz="2000" dirty="0">
                <a:latin typeface="Times New Roman" panose="02020603050405020304" pitchFamily="18" charset="0"/>
                <a:cs typeface="Times New Roman" panose="02020603050405020304" pitchFamily="18" charset="0"/>
              </a:rPr>
              <a:t>. </a:t>
            </a:r>
          </a:p>
          <a:p>
            <a:pPr algn="just"/>
            <a:endParaRPr lang="en-GB" sz="2000" dirty="0">
              <a:latin typeface="Times New Roman" panose="02020603050405020304" pitchFamily="18" charset="0"/>
              <a:cs typeface="Times New Roman" panose="02020603050405020304" pitchFamily="18" charset="0"/>
            </a:endParaRPr>
          </a:p>
          <a:p>
            <a:pPr algn="just"/>
            <a:r>
              <a:rPr sz="2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Hard </a:t>
            </a:r>
            <a:r>
              <a:rPr sz="2000" dirty="0">
                <a:latin typeface="Times New Roman" panose="02020603050405020304" pitchFamily="18" charset="0"/>
                <a:cs typeface="Times New Roman" panose="02020603050405020304" pitchFamily="18" charset="0"/>
              </a:rPr>
              <a:t>skills</a:t>
            </a:r>
            <a:r>
              <a:rPr sz="2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refer to the </a:t>
            </a:r>
            <a:r>
              <a:rPr sz="2000" b="1" dirty="0">
                <a:latin typeface="Times New Roman" panose="02020603050405020304" pitchFamily="18" charset="0"/>
                <a:cs typeface="Times New Roman" panose="02020603050405020304" pitchFamily="18" charset="0"/>
              </a:rPr>
              <a:t>measurable</a:t>
            </a:r>
            <a:r>
              <a:rPr sz="2000" dirty="0">
                <a:latin typeface="Times New Roman" panose="02020603050405020304" pitchFamily="18" charset="0"/>
                <a:cs typeface="Times New Roman" panose="02020603050405020304" pitchFamily="18" charset="0"/>
              </a:rPr>
              <a:t>, </a:t>
            </a:r>
            <a:r>
              <a:rPr sz="2000" b="1" dirty="0">
                <a:latin typeface="Times New Roman" panose="02020603050405020304" pitchFamily="18" charset="0"/>
                <a:cs typeface="Times New Roman" panose="02020603050405020304" pitchFamily="18" charset="0"/>
              </a:rPr>
              <a:t>teachable</a:t>
            </a:r>
            <a:r>
              <a:rPr sz="2000" dirty="0">
                <a:latin typeface="Times New Roman" panose="02020603050405020304" pitchFamily="18" charset="0"/>
                <a:cs typeface="Times New Roman" panose="02020603050405020304" pitchFamily="18" charset="0"/>
              </a:rPr>
              <a:t> abilities typically associated with computing—such as coding in specific languages, designing databases, configuring networks, or understanding systems architecture. These skills form the foundation of technical competence and are usually the </a:t>
            </a:r>
            <a:r>
              <a:rPr sz="2000" b="1" dirty="0">
                <a:latin typeface="Times New Roman" panose="02020603050405020304" pitchFamily="18" charset="0"/>
                <a:cs typeface="Times New Roman" panose="02020603050405020304" pitchFamily="18" charset="0"/>
              </a:rPr>
              <a:t>primary focus of academic computing curricula</a:t>
            </a:r>
            <a:r>
              <a:rPr sz="2000" dirty="0">
                <a:latin typeface="Times New Roman" panose="02020603050405020304" pitchFamily="18" charset="0"/>
                <a:cs typeface="Times New Roman" panose="02020603050405020304" pitchFamily="18" charset="0"/>
              </a:rPr>
              <a:t>.</a:t>
            </a:r>
          </a:p>
          <a:p>
            <a:pPr algn="just"/>
            <a:endParaRPr sz="2000" dirty="0">
              <a:latin typeface="Times New Roman" panose="02020603050405020304" pitchFamily="18" charset="0"/>
              <a:cs typeface="Times New Roman" panose="02020603050405020304" pitchFamily="18" charset="0"/>
            </a:endParaRPr>
          </a:p>
          <a:p>
            <a:pPr algn="just"/>
            <a:r>
              <a:rPr lang="en-GB" sz="2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a:t>
            </a:r>
            <a:r>
              <a:rPr sz="2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oft </a:t>
            </a:r>
            <a:r>
              <a:rPr sz="2000" dirty="0">
                <a:latin typeface="Times New Roman" panose="02020603050405020304" pitchFamily="18" charset="0"/>
                <a:cs typeface="Times New Roman" panose="02020603050405020304" pitchFamily="18" charset="0"/>
              </a:rPr>
              <a:t>skills encompass </a:t>
            </a:r>
            <a:r>
              <a:rPr sz="2000" b="1" dirty="0">
                <a:latin typeface="Times New Roman" panose="02020603050405020304" pitchFamily="18" charset="0"/>
                <a:cs typeface="Times New Roman" panose="02020603050405020304" pitchFamily="18" charset="0"/>
              </a:rPr>
              <a:t>interpersonal</a:t>
            </a:r>
            <a:r>
              <a:rPr sz="2000" dirty="0">
                <a:latin typeface="Times New Roman" panose="02020603050405020304" pitchFamily="18" charset="0"/>
                <a:cs typeface="Times New Roman" panose="02020603050405020304" pitchFamily="18" charset="0"/>
              </a:rPr>
              <a:t>, </a:t>
            </a:r>
            <a:r>
              <a:rPr sz="2000" b="1" dirty="0">
                <a:latin typeface="Times New Roman" panose="02020603050405020304" pitchFamily="18" charset="0"/>
                <a:cs typeface="Times New Roman" panose="02020603050405020304" pitchFamily="18" charset="0"/>
              </a:rPr>
              <a:t>communicative</a:t>
            </a:r>
            <a:r>
              <a:rPr sz="2000" dirty="0">
                <a:latin typeface="Times New Roman" panose="02020603050405020304" pitchFamily="18" charset="0"/>
                <a:cs typeface="Times New Roman" panose="02020603050405020304" pitchFamily="18" charset="0"/>
              </a:rPr>
              <a:t>, and </a:t>
            </a:r>
            <a:r>
              <a:rPr sz="2000" b="1" dirty="0">
                <a:latin typeface="Times New Roman" panose="02020603050405020304" pitchFamily="18" charset="0"/>
                <a:cs typeface="Times New Roman" panose="02020603050405020304" pitchFamily="18" charset="0"/>
              </a:rPr>
              <a:t>cognitive</a:t>
            </a:r>
            <a:r>
              <a:rPr sz="2000" dirty="0">
                <a:latin typeface="Times New Roman" panose="02020603050405020304" pitchFamily="18" charset="0"/>
                <a:cs typeface="Times New Roman" panose="02020603050405020304" pitchFamily="18" charset="0"/>
              </a:rPr>
              <a:t> capabilities, including teamwork, adaptability, oral and written communication, and critical thinking. </a:t>
            </a:r>
          </a:p>
        </p:txBody>
      </p:sp>
      <p:pic>
        <p:nvPicPr>
          <p:cNvPr id="4" name="Picture 3">
            <a:extLst>
              <a:ext uri="{FF2B5EF4-FFF2-40B4-BE49-F238E27FC236}">
                <a16:creationId xmlns:a16="http://schemas.microsoft.com/office/drawing/2014/main" id="{0A004138-83C8-EC5F-CB4A-D8CFBFA9CB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63645" y="0"/>
            <a:ext cx="1380355" cy="360000"/>
          </a:xfrm>
          <a:prstGeom prst="rect">
            <a:avLst/>
          </a:prstGeom>
        </p:spPr>
      </p:pic>
      <p:pic>
        <p:nvPicPr>
          <p:cNvPr id="5" name="Picture 2" descr="Creative Commons License">
            <a:hlinkClick r:id="rId4"/>
            <a:extLst>
              <a:ext uri="{FF2B5EF4-FFF2-40B4-BE49-F238E27FC236}">
                <a16:creationId xmlns:a16="http://schemas.microsoft.com/office/drawing/2014/main" id="{A9E8908C-814C-F7AC-58B9-B7167E304C5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05800" y="6544768"/>
            <a:ext cx="838200" cy="2952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sz="3200" dirty="0">
                <a:latin typeface="Times New Roman" panose="02020603050405020304" pitchFamily="18" charset="0"/>
                <a:cs typeface="Times New Roman" panose="02020603050405020304" pitchFamily="18" charset="0"/>
              </a:rPr>
              <a:t>Core Hard Skills in Entry-Level IS Roles</a:t>
            </a:r>
          </a:p>
        </p:txBody>
      </p:sp>
      <p:sp>
        <p:nvSpPr>
          <p:cNvPr id="3" name="Content Placeholder 2"/>
          <p:cNvSpPr>
            <a:spLocks noGrp="1"/>
          </p:cNvSpPr>
          <p:nvPr>
            <p:ph idx="1"/>
          </p:nvPr>
        </p:nvSpPr>
        <p:spPr/>
        <p:txBody>
          <a:bodyPr>
            <a:noAutofit/>
          </a:bodyPr>
          <a:lstStyle/>
          <a:p>
            <a:pPr algn="just"/>
            <a:r>
              <a:rPr lang="en-GB" sz="2000" dirty="0">
                <a:latin typeface="Times New Roman" panose="02020603050405020304" pitchFamily="18" charset="0"/>
                <a:cs typeface="Times New Roman" panose="02020603050405020304" pitchFamily="18" charset="0"/>
                <a:hlinkClick r:id="rId2"/>
              </a:rPr>
              <a:t>Jones, </a:t>
            </a:r>
            <a:r>
              <a:rPr lang="en-GB" sz="2000" i="1" dirty="0">
                <a:latin typeface="Times New Roman" panose="02020603050405020304" pitchFamily="18" charset="0"/>
                <a:cs typeface="Times New Roman" panose="02020603050405020304" pitchFamily="18" charset="0"/>
                <a:hlinkClick r:id="rId2"/>
              </a:rPr>
              <a:t>et al. </a:t>
            </a:r>
            <a:r>
              <a:rPr lang="en-GB" sz="2000" dirty="0">
                <a:latin typeface="Times New Roman" panose="02020603050405020304" pitchFamily="18" charset="0"/>
                <a:cs typeface="Times New Roman" panose="02020603050405020304" pitchFamily="18" charset="0"/>
                <a:hlinkClick r:id="rId2"/>
              </a:rPr>
              <a:t>(2018)</a:t>
            </a:r>
            <a:r>
              <a:rPr lang="en-GB" sz="2000" dirty="0">
                <a:latin typeface="Times New Roman" panose="02020603050405020304" pitchFamily="18" charset="0"/>
                <a:cs typeface="Times New Roman" panose="02020603050405020304" pitchFamily="18" charset="0"/>
              </a:rPr>
              <a:t> identify a range of </a:t>
            </a:r>
            <a:r>
              <a:rPr lang="en-GB" sz="2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hard skills</a:t>
            </a:r>
            <a:r>
              <a:rPr lang="en-GB"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that are consistently sought after in entry-level Information Systems roles. </a:t>
            </a:r>
          </a:p>
          <a:p>
            <a:pPr algn="just"/>
            <a:endParaRPr lang="en-GB" sz="2000" dirty="0">
              <a:latin typeface="Times New Roman" panose="02020603050405020304" pitchFamily="18" charset="0"/>
              <a:cs typeface="Times New Roman" panose="02020603050405020304" pitchFamily="18" charset="0"/>
            </a:endParaRPr>
          </a:p>
          <a:p>
            <a:pPr algn="just"/>
            <a:r>
              <a:rPr sz="2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Programming</a:t>
            </a:r>
            <a:r>
              <a:rPr sz="2000" dirty="0">
                <a:latin typeface="Times New Roman" panose="02020603050405020304" pitchFamily="18" charset="0"/>
                <a:cs typeface="Times New Roman" panose="02020603050405020304" pitchFamily="18" charset="0"/>
              </a:rPr>
              <a:t> remains a core skill, with proficiency in widely used languages such as Python, Java, or JavaScript providing the basis for software development and system logic. The ability to write efficient, maintainable code is foundational, but so too is the capacity to adapt to new languages and paradigms as technologies evolve.</a:t>
            </a:r>
          </a:p>
          <a:p>
            <a:pPr algn="just"/>
            <a:endParaRPr sz="2000" dirty="0">
              <a:latin typeface="Times New Roman" panose="02020603050405020304" pitchFamily="18" charset="0"/>
              <a:cs typeface="Times New Roman" panose="02020603050405020304" pitchFamily="18" charset="0"/>
            </a:endParaRPr>
          </a:p>
          <a:p>
            <a:pPr algn="just"/>
            <a:r>
              <a:rPr sz="2000" dirty="0">
                <a:latin typeface="Times New Roman" panose="02020603050405020304" pitchFamily="18" charset="0"/>
                <a:cs typeface="Times New Roman" panose="02020603050405020304" pitchFamily="18" charset="0"/>
              </a:rPr>
              <a:t>Equally vital is </a:t>
            </a:r>
            <a:r>
              <a:rPr sz="2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database</a:t>
            </a:r>
            <a:r>
              <a:rPr sz="2000" dirty="0">
                <a:latin typeface="Times New Roman" panose="02020603050405020304" pitchFamily="18" charset="0"/>
                <a:cs typeface="Times New Roman" panose="02020603050405020304" pitchFamily="18" charset="0"/>
              </a:rPr>
              <a:t> expertise. Understanding how to design and manage databases—through SQL and relational models, or increasingly, NoSQL systems—is essential for tasks involving data storage, retrieval, and analysis. </a:t>
            </a:r>
          </a:p>
        </p:txBody>
      </p:sp>
      <p:pic>
        <p:nvPicPr>
          <p:cNvPr id="4" name="Picture 3">
            <a:extLst>
              <a:ext uri="{FF2B5EF4-FFF2-40B4-BE49-F238E27FC236}">
                <a16:creationId xmlns:a16="http://schemas.microsoft.com/office/drawing/2014/main" id="{515F4581-75C2-E01B-BB11-77B8D7A8DD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63645" y="0"/>
            <a:ext cx="1380355" cy="360000"/>
          </a:xfrm>
          <a:prstGeom prst="rect">
            <a:avLst/>
          </a:prstGeom>
        </p:spPr>
      </p:pic>
      <p:pic>
        <p:nvPicPr>
          <p:cNvPr id="5" name="Picture 2" descr="Creative Commons License">
            <a:hlinkClick r:id="rId4"/>
            <a:extLst>
              <a:ext uri="{FF2B5EF4-FFF2-40B4-BE49-F238E27FC236}">
                <a16:creationId xmlns:a16="http://schemas.microsoft.com/office/drawing/2014/main" id="{20DCBF9E-44DB-31D3-8B1B-571242835BD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05800" y="6544768"/>
            <a:ext cx="838200" cy="2952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C4BDF1-BD55-66C6-6278-DEE8D324A66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822026D-A24D-E1C5-7C55-EA74D959653C}"/>
              </a:ext>
            </a:extLst>
          </p:cNvPr>
          <p:cNvSpPr>
            <a:spLocks noGrp="1"/>
          </p:cNvSpPr>
          <p:nvPr>
            <p:ph type="title"/>
          </p:nvPr>
        </p:nvSpPr>
        <p:spPr/>
        <p:txBody>
          <a:bodyPr>
            <a:normAutofit/>
          </a:bodyPr>
          <a:lstStyle/>
          <a:p>
            <a:r>
              <a:rPr sz="3200" dirty="0">
                <a:latin typeface="Times New Roman" panose="02020603050405020304" pitchFamily="18" charset="0"/>
                <a:cs typeface="Times New Roman" panose="02020603050405020304" pitchFamily="18" charset="0"/>
              </a:rPr>
              <a:t>Core Hard Skills in Entry-Level IS Roles</a:t>
            </a:r>
          </a:p>
        </p:txBody>
      </p:sp>
      <p:sp>
        <p:nvSpPr>
          <p:cNvPr id="3" name="Content Placeholder 2">
            <a:extLst>
              <a:ext uri="{FF2B5EF4-FFF2-40B4-BE49-F238E27FC236}">
                <a16:creationId xmlns:a16="http://schemas.microsoft.com/office/drawing/2014/main" id="{AF5874CF-C6FD-F21A-2BDB-093E18D64583}"/>
              </a:ext>
            </a:extLst>
          </p:cNvPr>
          <p:cNvSpPr>
            <a:spLocks noGrp="1"/>
          </p:cNvSpPr>
          <p:nvPr>
            <p:ph idx="1"/>
          </p:nvPr>
        </p:nvSpPr>
        <p:spPr/>
        <p:txBody>
          <a:bodyPr>
            <a:noAutofit/>
          </a:bodyPr>
          <a:lstStyle/>
          <a:p>
            <a:pPr algn="just"/>
            <a:r>
              <a:rPr lang="en-GB" sz="2000" dirty="0">
                <a:latin typeface="Times New Roman" panose="02020603050405020304" pitchFamily="18" charset="0"/>
                <a:cs typeface="Times New Roman" panose="02020603050405020304" pitchFamily="18" charset="0"/>
                <a:hlinkClick r:id="rId2"/>
              </a:rPr>
              <a:t>Jones, </a:t>
            </a:r>
            <a:r>
              <a:rPr lang="en-GB" sz="2000" i="1" dirty="0">
                <a:latin typeface="Times New Roman" panose="02020603050405020304" pitchFamily="18" charset="0"/>
                <a:cs typeface="Times New Roman" panose="02020603050405020304" pitchFamily="18" charset="0"/>
                <a:hlinkClick r:id="rId2"/>
              </a:rPr>
              <a:t>et al. </a:t>
            </a:r>
            <a:r>
              <a:rPr lang="en-GB" sz="2000" dirty="0">
                <a:latin typeface="Times New Roman" panose="02020603050405020304" pitchFamily="18" charset="0"/>
                <a:cs typeface="Times New Roman" panose="02020603050405020304" pitchFamily="18" charset="0"/>
                <a:hlinkClick r:id="rId2"/>
              </a:rPr>
              <a:t>(2018)</a:t>
            </a:r>
            <a:r>
              <a:rPr lang="en-GB" sz="2000" dirty="0">
                <a:latin typeface="Times New Roman" panose="02020603050405020304" pitchFamily="18" charset="0"/>
                <a:cs typeface="Times New Roman" panose="02020603050405020304" pitchFamily="18" charset="0"/>
              </a:rPr>
              <a:t> identify a range of </a:t>
            </a:r>
            <a:r>
              <a:rPr lang="en-GB" sz="2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hard skills</a:t>
            </a:r>
            <a:r>
              <a:rPr lang="en-GB"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that are consistently sought after in entry-level Information Systems roles. </a:t>
            </a:r>
          </a:p>
          <a:p>
            <a:pPr algn="just"/>
            <a:endParaRPr lang="en-GB" sz="2000" dirty="0">
              <a:latin typeface="Times New Roman" panose="02020603050405020304" pitchFamily="18" charset="0"/>
              <a:cs typeface="Times New Roman" panose="02020603050405020304" pitchFamily="18" charset="0"/>
            </a:endParaRPr>
          </a:p>
          <a:p>
            <a:pPr algn="just"/>
            <a:r>
              <a:rPr sz="2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Networking</a:t>
            </a:r>
            <a:r>
              <a:rPr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and</a:t>
            </a:r>
            <a:r>
              <a:rPr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sz="2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system administration </a:t>
            </a:r>
            <a:r>
              <a:rPr sz="2000" dirty="0">
                <a:latin typeface="Times New Roman" panose="02020603050405020304" pitchFamily="18" charset="0"/>
                <a:cs typeface="Times New Roman" panose="02020603050405020304" pitchFamily="18" charset="0"/>
              </a:rPr>
              <a:t>also feature prominently. Professionals are often required to manage or troubleshoot networked systems, configure hardware and protocols, and ensure cybersecurity compliance. This aligns with increasing demand for roles in infrastructure, cloud computing, and cybersecurity.</a:t>
            </a:r>
          </a:p>
          <a:p>
            <a:pPr algn="just"/>
            <a:endParaRPr sz="2000" dirty="0">
              <a:latin typeface="Times New Roman" panose="02020603050405020304" pitchFamily="18" charset="0"/>
              <a:cs typeface="Times New Roman" panose="02020603050405020304" pitchFamily="18" charset="0"/>
            </a:endParaRPr>
          </a:p>
          <a:p>
            <a:pPr algn="just"/>
            <a:r>
              <a:rPr sz="2000" dirty="0">
                <a:latin typeface="Times New Roman" panose="02020603050405020304" pitchFamily="18" charset="0"/>
                <a:cs typeface="Times New Roman" panose="02020603050405020304" pitchFamily="18" charset="0"/>
              </a:rPr>
              <a:t>Moreover, knowledge of </a:t>
            </a:r>
            <a:r>
              <a:rPr sz="2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development methodologies</a:t>
            </a:r>
            <a:r>
              <a:rPr sz="2000" dirty="0">
                <a:latin typeface="Times New Roman" panose="02020603050405020304" pitchFamily="18" charset="0"/>
                <a:cs typeface="Times New Roman" panose="02020603050405020304" pitchFamily="18" charset="0"/>
              </a:rPr>
              <a:t>—such as Agile, Scrum, or DevOps—signals a readiness to participate in collaborative, iterative workflows. These frameworks not only organize technical tasks but also structure communication, version control, and project management—bridging the divide between technical execution and organizational coordination.</a:t>
            </a:r>
          </a:p>
        </p:txBody>
      </p:sp>
      <p:pic>
        <p:nvPicPr>
          <p:cNvPr id="4" name="Picture 3">
            <a:extLst>
              <a:ext uri="{FF2B5EF4-FFF2-40B4-BE49-F238E27FC236}">
                <a16:creationId xmlns:a16="http://schemas.microsoft.com/office/drawing/2014/main" id="{19721E03-A75B-8D44-3397-00A2E07803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63645" y="0"/>
            <a:ext cx="1380355" cy="360000"/>
          </a:xfrm>
          <a:prstGeom prst="rect">
            <a:avLst/>
          </a:prstGeom>
        </p:spPr>
      </p:pic>
      <p:pic>
        <p:nvPicPr>
          <p:cNvPr id="5" name="Picture 2" descr="Creative Commons License">
            <a:hlinkClick r:id="rId4"/>
            <a:extLst>
              <a:ext uri="{FF2B5EF4-FFF2-40B4-BE49-F238E27FC236}">
                <a16:creationId xmlns:a16="http://schemas.microsoft.com/office/drawing/2014/main" id="{1DEB2A46-0254-E0F7-F705-483702A1131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05800" y="6544768"/>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63066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sz="3200" dirty="0">
                <a:latin typeface="Times New Roman" panose="02020603050405020304" pitchFamily="18" charset="0"/>
                <a:cs typeface="Times New Roman" panose="02020603050405020304" pitchFamily="18" charset="0"/>
              </a:rPr>
              <a:t>The Strategic Role of Soft Skills</a:t>
            </a:r>
          </a:p>
        </p:txBody>
      </p:sp>
      <p:sp>
        <p:nvSpPr>
          <p:cNvPr id="3" name="Content Placeholder 2"/>
          <p:cNvSpPr>
            <a:spLocks noGrp="1"/>
          </p:cNvSpPr>
          <p:nvPr>
            <p:ph idx="1"/>
          </p:nvPr>
        </p:nvSpPr>
        <p:spPr/>
        <p:txBody>
          <a:bodyPr>
            <a:noAutofit/>
          </a:bodyPr>
          <a:lstStyle/>
          <a:p>
            <a:pPr algn="just"/>
            <a:r>
              <a:rPr sz="2000" dirty="0">
                <a:latin typeface="Times New Roman" panose="02020603050405020304" pitchFamily="18" charset="0"/>
                <a:cs typeface="Times New Roman" panose="02020603050405020304" pitchFamily="18" charset="0"/>
              </a:rPr>
              <a:t>While technical acumen is critical, </a:t>
            </a:r>
            <a:r>
              <a:rPr lang="en-GB" sz="2000" dirty="0">
                <a:latin typeface="Times New Roman" panose="02020603050405020304" pitchFamily="18" charset="0"/>
                <a:cs typeface="Times New Roman" panose="02020603050405020304" pitchFamily="18" charset="0"/>
                <a:hlinkClick r:id="rId2"/>
              </a:rPr>
              <a:t>Jones, </a:t>
            </a:r>
            <a:r>
              <a:rPr lang="en-GB" sz="2000" i="1" dirty="0">
                <a:latin typeface="Times New Roman" panose="02020603050405020304" pitchFamily="18" charset="0"/>
                <a:cs typeface="Times New Roman" panose="02020603050405020304" pitchFamily="18" charset="0"/>
                <a:hlinkClick r:id="rId2"/>
              </a:rPr>
              <a:t>et al. </a:t>
            </a:r>
            <a:r>
              <a:rPr lang="en-GB" sz="2000" dirty="0">
                <a:latin typeface="Times New Roman" panose="02020603050405020304" pitchFamily="18" charset="0"/>
                <a:cs typeface="Times New Roman" panose="02020603050405020304" pitchFamily="18" charset="0"/>
                <a:hlinkClick r:id="rId2"/>
              </a:rPr>
              <a:t>(2018)</a:t>
            </a:r>
            <a:r>
              <a:rPr lang="en-GB" sz="2000"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emphasize that </a:t>
            </a:r>
            <a:r>
              <a:rPr sz="2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soft skills </a:t>
            </a:r>
            <a:r>
              <a:rPr sz="2000" dirty="0">
                <a:latin typeface="Times New Roman" panose="02020603050405020304" pitchFamily="18" charset="0"/>
                <a:cs typeface="Times New Roman" panose="02020603050405020304" pitchFamily="18" charset="0"/>
              </a:rPr>
              <a:t>are equally vital—particularly for professionals entering collaborative and interdisciplinary environments. </a:t>
            </a:r>
          </a:p>
          <a:p>
            <a:pPr algn="just"/>
            <a:endParaRPr sz="2000" dirty="0">
              <a:latin typeface="Times New Roman" panose="02020603050405020304" pitchFamily="18" charset="0"/>
              <a:cs typeface="Times New Roman" panose="02020603050405020304" pitchFamily="18" charset="0"/>
            </a:endParaRPr>
          </a:p>
          <a:p>
            <a:pPr algn="just"/>
            <a:r>
              <a:rPr sz="2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Communication</a:t>
            </a:r>
            <a:r>
              <a:rPr sz="2000" dirty="0">
                <a:latin typeface="Times New Roman" panose="02020603050405020304" pitchFamily="18" charset="0"/>
                <a:cs typeface="Times New Roman" panose="02020603050405020304" pitchFamily="18" charset="0"/>
              </a:rPr>
              <a:t> is frequently cited as the most indispensable soft skill. Computing professionals must be able to convey complex technical information clearly and concisely, both to other specialists and to non-technical stakeholders. Whether in documentation, meetings, or presentations, effective communication reduces misunderstandings and fosters trust.</a:t>
            </a:r>
          </a:p>
          <a:p>
            <a:pPr algn="just"/>
            <a:endParaRPr sz="2000" dirty="0">
              <a:latin typeface="Times New Roman" panose="02020603050405020304" pitchFamily="18" charset="0"/>
              <a:cs typeface="Times New Roman" panose="02020603050405020304" pitchFamily="18" charset="0"/>
            </a:endParaRPr>
          </a:p>
          <a:p>
            <a:pPr algn="just"/>
            <a:r>
              <a:rPr sz="2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Teamwork</a:t>
            </a:r>
            <a:r>
              <a:rPr sz="2000" dirty="0">
                <a:latin typeface="Times New Roman" panose="02020603050405020304" pitchFamily="18" charset="0"/>
                <a:cs typeface="Times New Roman" panose="02020603050405020304" pitchFamily="18" charset="0"/>
              </a:rPr>
              <a:t> is another key area. Rarely do computing professionals work in isolation; they engage with cross-functional teams, often including product managers, designers, or clients from different cultural or disciplinary backgrounds. The ability to navigate diverse perspectives and work towards shared goals is essential.</a:t>
            </a:r>
          </a:p>
        </p:txBody>
      </p:sp>
      <p:pic>
        <p:nvPicPr>
          <p:cNvPr id="4" name="Picture 3">
            <a:extLst>
              <a:ext uri="{FF2B5EF4-FFF2-40B4-BE49-F238E27FC236}">
                <a16:creationId xmlns:a16="http://schemas.microsoft.com/office/drawing/2014/main" id="{58016C85-E097-A426-4251-99B4A2918A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63645" y="0"/>
            <a:ext cx="1380355" cy="360000"/>
          </a:xfrm>
          <a:prstGeom prst="rect">
            <a:avLst/>
          </a:prstGeom>
        </p:spPr>
      </p:pic>
      <p:pic>
        <p:nvPicPr>
          <p:cNvPr id="5" name="Picture 2" descr="Creative Commons License">
            <a:hlinkClick r:id="rId4"/>
            <a:extLst>
              <a:ext uri="{FF2B5EF4-FFF2-40B4-BE49-F238E27FC236}">
                <a16:creationId xmlns:a16="http://schemas.microsoft.com/office/drawing/2014/main" id="{2C3FD54E-430D-8A36-8CFB-E7C1D98BDFE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05800" y="6544768"/>
            <a:ext cx="838200" cy="2952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A28878-B004-EF87-9F41-71DFA986B35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1EED32A-375A-E13F-CB77-E983A3B496FA}"/>
              </a:ext>
            </a:extLst>
          </p:cNvPr>
          <p:cNvSpPr>
            <a:spLocks noGrp="1"/>
          </p:cNvSpPr>
          <p:nvPr>
            <p:ph type="title"/>
          </p:nvPr>
        </p:nvSpPr>
        <p:spPr/>
        <p:txBody>
          <a:bodyPr>
            <a:normAutofit/>
          </a:bodyPr>
          <a:lstStyle/>
          <a:p>
            <a:r>
              <a:rPr sz="3200" dirty="0"/>
              <a:t>The Strategic Role of Soft Skills</a:t>
            </a:r>
          </a:p>
        </p:txBody>
      </p:sp>
      <p:sp>
        <p:nvSpPr>
          <p:cNvPr id="3" name="Content Placeholder 2">
            <a:extLst>
              <a:ext uri="{FF2B5EF4-FFF2-40B4-BE49-F238E27FC236}">
                <a16:creationId xmlns:a16="http://schemas.microsoft.com/office/drawing/2014/main" id="{3C9B59E3-E251-74DD-EF01-305C466C8AA8}"/>
              </a:ext>
            </a:extLst>
          </p:cNvPr>
          <p:cNvSpPr>
            <a:spLocks noGrp="1"/>
          </p:cNvSpPr>
          <p:nvPr>
            <p:ph idx="1"/>
          </p:nvPr>
        </p:nvSpPr>
        <p:spPr/>
        <p:txBody>
          <a:bodyPr>
            <a:noAutofit/>
          </a:bodyPr>
          <a:lstStyle/>
          <a:p>
            <a:pPr algn="just"/>
            <a:r>
              <a:rPr sz="2000" dirty="0">
                <a:latin typeface="Times New Roman" panose="02020603050405020304" pitchFamily="18" charset="0"/>
                <a:cs typeface="Times New Roman" panose="02020603050405020304" pitchFamily="18" charset="0"/>
              </a:rPr>
              <a:t>While technical acumen is critical, </a:t>
            </a:r>
            <a:r>
              <a:rPr lang="en-GB" sz="2000" dirty="0">
                <a:latin typeface="Times New Roman" panose="02020603050405020304" pitchFamily="18" charset="0"/>
                <a:cs typeface="Times New Roman" panose="02020603050405020304" pitchFamily="18" charset="0"/>
                <a:hlinkClick r:id="rId2"/>
              </a:rPr>
              <a:t>Jones, </a:t>
            </a:r>
            <a:r>
              <a:rPr lang="en-GB" sz="2000" i="1" dirty="0">
                <a:latin typeface="Times New Roman" panose="02020603050405020304" pitchFamily="18" charset="0"/>
                <a:cs typeface="Times New Roman" panose="02020603050405020304" pitchFamily="18" charset="0"/>
                <a:hlinkClick r:id="rId2"/>
              </a:rPr>
              <a:t>et al. </a:t>
            </a:r>
            <a:r>
              <a:rPr lang="en-GB" sz="2000" dirty="0">
                <a:latin typeface="Times New Roman" panose="02020603050405020304" pitchFamily="18" charset="0"/>
                <a:cs typeface="Times New Roman" panose="02020603050405020304" pitchFamily="18" charset="0"/>
                <a:hlinkClick r:id="rId2"/>
              </a:rPr>
              <a:t>(2018)</a:t>
            </a:r>
            <a:r>
              <a:rPr lang="en-GB" sz="2000"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emphasize that </a:t>
            </a:r>
            <a:r>
              <a:rPr sz="2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soft skills </a:t>
            </a:r>
            <a:r>
              <a:rPr sz="2000" dirty="0">
                <a:latin typeface="Times New Roman" panose="02020603050405020304" pitchFamily="18" charset="0"/>
                <a:cs typeface="Times New Roman" panose="02020603050405020304" pitchFamily="18" charset="0"/>
              </a:rPr>
              <a:t>are equally vital—particularly for professionals entering collaborative and interdisciplinary environments. </a:t>
            </a:r>
          </a:p>
          <a:p>
            <a:pPr algn="just"/>
            <a:endParaRPr sz="2000" dirty="0">
              <a:latin typeface="Times New Roman" panose="02020603050405020304" pitchFamily="18" charset="0"/>
              <a:cs typeface="Times New Roman" panose="02020603050405020304" pitchFamily="18" charset="0"/>
            </a:endParaRPr>
          </a:p>
          <a:p>
            <a:pPr algn="just"/>
            <a:r>
              <a:rPr sz="2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Problem-solving</a:t>
            </a:r>
            <a:r>
              <a:rPr sz="2000" dirty="0">
                <a:latin typeface="Times New Roman" panose="02020603050405020304" pitchFamily="18" charset="0"/>
                <a:cs typeface="Times New Roman" panose="02020603050405020304" pitchFamily="18" charset="0"/>
              </a:rPr>
              <a:t> and </a:t>
            </a:r>
            <a:r>
              <a:rPr sz="2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critical thinking </a:t>
            </a:r>
            <a:r>
              <a:rPr sz="2000" dirty="0">
                <a:latin typeface="Times New Roman" panose="02020603050405020304" pitchFamily="18" charset="0"/>
                <a:cs typeface="Times New Roman" panose="02020603050405020304" pitchFamily="18" charset="0"/>
              </a:rPr>
              <a:t>are closely intertwined. These skills involve not only identifying the root cause of technical problems but also weighing alternatives, anticipating implications, and choosing optimal solutions under uncertainty. This is especially relevant in fields like cybersecurity, systems design, or AI development, where solutions are rarely linear.</a:t>
            </a:r>
          </a:p>
          <a:p>
            <a:pPr algn="just"/>
            <a:endParaRPr sz="2000" dirty="0">
              <a:latin typeface="Times New Roman" panose="02020603050405020304" pitchFamily="18" charset="0"/>
              <a:cs typeface="Times New Roman" panose="02020603050405020304" pitchFamily="18" charset="0"/>
            </a:endParaRPr>
          </a:p>
          <a:p>
            <a:pPr algn="just"/>
            <a:r>
              <a:rPr sz="2000" dirty="0">
                <a:latin typeface="Times New Roman" panose="02020603050405020304" pitchFamily="18" charset="0"/>
                <a:cs typeface="Times New Roman" panose="02020603050405020304" pitchFamily="18" charset="0"/>
              </a:rPr>
              <a:t>Finally, </a:t>
            </a:r>
            <a:r>
              <a:rPr sz="2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adaptability</a:t>
            </a:r>
            <a:r>
              <a:rPr sz="2000" dirty="0">
                <a:latin typeface="Times New Roman" panose="02020603050405020304" pitchFamily="18" charset="0"/>
                <a:cs typeface="Times New Roman" panose="02020603050405020304" pitchFamily="18" charset="0"/>
              </a:rPr>
              <a:t> is crucial in a fast-moving field. Professionals must remain open to new tools, methodologies, and domains, adjusting their mindset and skill set as technologies evolve and business priorities shift.</a:t>
            </a:r>
          </a:p>
        </p:txBody>
      </p:sp>
      <p:pic>
        <p:nvPicPr>
          <p:cNvPr id="4" name="Picture 3">
            <a:extLst>
              <a:ext uri="{FF2B5EF4-FFF2-40B4-BE49-F238E27FC236}">
                <a16:creationId xmlns:a16="http://schemas.microsoft.com/office/drawing/2014/main" id="{28E62527-C378-8058-27C8-69A4CEF64F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63645" y="0"/>
            <a:ext cx="1380355" cy="360000"/>
          </a:xfrm>
          <a:prstGeom prst="rect">
            <a:avLst/>
          </a:prstGeom>
        </p:spPr>
      </p:pic>
      <p:pic>
        <p:nvPicPr>
          <p:cNvPr id="5" name="Picture 2" descr="Creative Commons License">
            <a:hlinkClick r:id="rId4"/>
            <a:extLst>
              <a:ext uri="{FF2B5EF4-FFF2-40B4-BE49-F238E27FC236}">
                <a16:creationId xmlns:a16="http://schemas.microsoft.com/office/drawing/2014/main" id="{C09CBF7B-500B-CD7E-2B40-996753BBCCA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05800" y="6544768"/>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83603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sz="3200" dirty="0">
                <a:latin typeface="Times New Roman" panose="02020603050405020304" pitchFamily="18" charset="0"/>
                <a:cs typeface="Times New Roman" panose="02020603050405020304" pitchFamily="18" charset="0"/>
              </a:rPr>
              <a:t>Toward a Balanced Skillset in Computing</a:t>
            </a:r>
          </a:p>
        </p:txBody>
      </p:sp>
      <p:sp>
        <p:nvSpPr>
          <p:cNvPr id="3" name="Content Placeholder 2"/>
          <p:cNvSpPr>
            <a:spLocks noGrp="1"/>
          </p:cNvSpPr>
          <p:nvPr>
            <p:ph idx="1"/>
          </p:nvPr>
        </p:nvSpPr>
        <p:spPr/>
        <p:txBody>
          <a:bodyPr>
            <a:noAutofit/>
          </a:bodyPr>
          <a:lstStyle/>
          <a:p>
            <a:pPr algn="just"/>
            <a:r>
              <a:rPr sz="2000" dirty="0">
                <a:latin typeface="Times New Roman" panose="02020603050405020304" pitchFamily="18" charset="0"/>
                <a:cs typeface="Times New Roman" panose="02020603050405020304" pitchFamily="18" charset="0"/>
              </a:rPr>
              <a:t>As the computing profession continues to evolve, there is a growing consensus—echoed by </a:t>
            </a:r>
            <a:r>
              <a:rPr lang="en-GB" sz="2000" dirty="0">
                <a:latin typeface="Times New Roman" panose="02020603050405020304" pitchFamily="18" charset="0"/>
                <a:cs typeface="Times New Roman" panose="02020603050405020304" pitchFamily="18" charset="0"/>
                <a:hlinkClick r:id="rId2"/>
              </a:rPr>
              <a:t>Jones, </a:t>
            </a:r>
            <a:r>
              <a:rPr lang="en-GB" sz="2000" i="1" dirty="0">
                <a:latin typeface="Times New Roman" panose="02020603050405020304" pitchFamily="18" charset="0"/>
                <a:cs typeface="Times New Roman" panose="02020603050405020304" pitchFamily="18" charset="0"/>
                <a:hlinkClick r:id="rId2"/>
              </a:rPr>
              <a:t>et al. </a:t>
            </a:r>
            <a:r>
              <a:rPr lang="en-GB" sz="2000" dirty="0">
                <a:latin typeface="Times New Roman" panose="02020603050405020304" pitchFamily="18" charset="0"/>
                <a:cs typeface="Times New Roman" panose="02020603050405020304" pitchFamily="18" charset="0"/>
                <a:hlinkClick r:id="rId2"/>
              </a:rPr>
              <a:t>(2018)</a:t>
            </a:r>
            <a:r>
              <a:rPr lang="en-GB" sz="2000"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—that a </a:t>
            </a:r>
            <a:r>
              <a:rPr sz="2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balanced skillset </a:t>
            </a:r>
            <a:r>
              <a:rPr sz="2000" dirty="0">
                <a:latin typeface="Times New Roman" panose="02020603050405020304" pitchFamily="18" charset="0"/>
                <a:cs typeface="Times New Roman" panose="02020603050405020304" pitchFamily="18" charset="0"/>
              </a:rPr>
              <a:t>is essential. Employers are not only looking for candidates with strong technical credentials but also those who can communicate effectively, lead teams, and make contextually informed decisions.</a:t>
            </a:r>
          </a:p>
          <a:p>
            <a:pPr algn="just"/>
            <a:endParaRPr sz="2000" dirty="0">
              <a:latin typeface="Times New Roman" panose="02020603050405020304" pitchFamily="18" charset="0"/>
              <a:cs typeface="Times New Roman" panose="02020603050405020304" pitchFamily="18" charset="0"/>
            </a:endParaRPr>
          </a:p>
          <a:p>
            <a:pPr algn="just"/>
            <a:r>
              <a:rPr sz="2000" dirty="0">
                <a:latin typeface="Times New Roman" panose="02020603050405020304" pitchFamily="18" charset="0"/>
                <a:cs typeface="Times New Roman" panose="02020603050405020304" pitchFamily="18" charset="0"/>
              </a:rPr>
              <a:t>This is especially evident in the rise of </a:t>
            </a:r>
            <a:r>
              <a:rPr sz="2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hybrid roles</a:t>
            </a:r>
            <a:r>
              <a:rPr sz="2000" dirty="0">
                <a:latin typeface="Times New Roman" panose="02020603050405020304" pitchFamily="18" charset="0"/>
                <a:cs typeface="Times New Roman" panose="02020603050405020304" pitchFamily="18" charset="0"/>
              </a:rPr>
              <a:t>, such as </a:t>
            </a:r>
            <a:r>
              <a:rPr sz="2000" b="1" dirty="0">
                <a:latin typeface="Times New Roman" panose="02020603050405020304" pitchFamily="18" charset="0"/>
                <a:cs typeface="Times New Roman" panose="02020603050405020304" pitchFamily="18" charset="0"/>
              </a:rPr>
              <a:t>technical product managers</a:t>
            </a:r>
            <a:r>
              <a:rPr sz="2000" dirty="0">
                <a:latin typeface="Times New Roman" panose="02020603050405020304" pitchFamily="18" charset="0"/>
                <a:cs typeface="Times New Roman" panose="02020603050405020304" pitchFamily="18" charset="0"/>
              </a:rPr>
              <a:t>, </a:t>
            </a:r>
            <a:r>
              <a:rPr sz="2000" b="1" dirty="0">
                <a:latin typeface="Times New Roman" panose="02020603050405020304" pitchFamily="18" charset="0"/>
                <a:cs typeface="Times New Roman" panose="02020603050405020304" pitchFamily="18" charset="0"/>
              </a:rPr>
              <a:t>data analysts</a:t>
            </a:r>
            <a:r>
              <a:rPr sz="2000" dirty="0">
                <a:latin typeface="Times New Roman" panose="02020603050405020304" pitchFamily="18" charset="0"/>
                <a:cs typeface="Times New Roman" panose="02020603050405020304" pitchFamily="18" charset="0"/>
              </a:rPr>
              <a:t>, and </a:t>
            </a:r>
            <a:r>
              <a:rPr sz="2000" b="1" dirty="0">
                <a:latin typeface="Times New Roman" panose="02020603050405020304" pitchFamily="18" charset="0"/>
                <a:cs typeface="Times New Roman" panose="02020603050405020304" pitchFamily="18" charset="0"/>
              </a:rPr>
              <a:t>user experience specialists</a:t>
            </a:r>
            <a:r>
              <a:rPr sz="2000" dirty="0">
                <a:latin typeface="Times New Roman" panose="02020603050405020304" pitchFamily="18" charset="0"/>
                <a:cs typeface="Times New Roman" panose="02020603050405020304" pitchFamily="18" charset="0"/>
              </a:rPr>
              <a:t>. These roles require fluency in both technological domains and business or human-centered contexts, challenging the traditional notion of the computing professional as a purely technical actor.</a:t>
            </a:r>
          </a:p>
          <a:p>
            <a:pPr algn="just"/>
            <a:endParaRPr sz="2000" dirty="0">
              <a:latin typeface="Times New Roman" panose="02020603050405020304" pitchFamily="18" charset="0"/>
              <a:cs typeface="Times New Roman" panose="02020603050405020304" pitchFamily="18" charset="0"/>
            </a:endParaRPr>
          </a:p>
          <a:p>
            <a:pPr algn="just"/>
            <a:r>
              <a:rPr sz="2000" dirty="0">
                <a:latin typeface="Times New Roman" panose="02020603050405020304" pitchFamily="18" charset="0"/>
                <a:cs typeface="Times New Roman" panose="02020603050405020304" pitchFamily="18" charset="0"/>
              </a:rPr>
              <a:t>Professional and accrediting bodies are responding by revising curricular guidelines to reflect these new expectations</a:t>
            </a:r>
          </a:p>
        </p:txBody>
      </p:sp>
      <p:pic>
        <p:nvPicPr>
          <p:cNvPr id="4" name="Picture 3">
            <a:extLst>
              <a:ext uri="{FF2B5EF4-FFF2-40B4-BE49-F238E27FC236}">
                <a16:creationId xmlns:a16="http://schemas.microsoft.com/office/drawing/2014/main" id="{C6909D21-C189-B705-F1C5-F2BA92684A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63645" y="0"/>
            <a:ext cx="1380355" cy="360000"/>
          </a:xfrm>
          <a:prstGeom prst="rect">
            <a:avLst/>
          </a:prstGeom>
        </p:spPr>
      </p:pic>
      <p:pic>
        <p:nvPicPr>
          <p:cNvPr id="5" name="Picture 2" descr="Creative Commons License">
            <a:hlinkClick r:id="rId4"/>
            <a:extLst>
              <a:ext uri="{FF2B5EF4-FFF2-40B4-BE49-F238E27FC236}">
                <a16:creationId xmlns:a16="http://schemas.microsoft.com/office/drawing/2014/main" id="{52E277EE-91EF-DFA2-DDA7-CC4068954A0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05800" y="6544768"/>
            <a:ext cx="838200" cy="2952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D1AC3-EB58-859F-FF47-6C5DEC18C386}"/>
              </a:ext>
            </a:extLst>
          </p:cNvPr>
          <p:cNvSpPr>
            <a:spLocks noGrp="1"/>
          </p:cNvSpPr>
          <p:nvPr>
            <p:ph type="ctrTitle"/>
          </p:nvPr>
        </p:nvSpPr>
        <p:spPr/>
        <p:txBody>
          <a:bodyPr/>
          <a:lstStyle/>
          <a:p>
            <a:r>
              <a:rPr lang="en-GB" dirty="0">
                <a:latin typeface="Times New Roman" panose="02020603050405020304" pitchFamily="18" charset="0"/>
                <a:cs typeface="Times New Roman" panose="02020603050405020304" pitchFamily="18" charset="0"/>
              </a:rPr>
              <a:t>Under Representation in Computing</a:t>
            </a:r>
          </a:p>
        </p:txBody>
      </p:sp>
      <p:sp>
        <p:nvSpPr>
          <p:cNvPr id="3" name="Subtitle 2">
            <a:extLst>
              <a:ext uri="{FF2B5EF4-FFF2-40B4-BE49-F238E27FC236}">
                <a16:creationId xmlns:a16="http://schemas.microsoft.com/office/drawing/2014/main" id="{753B8DEE-07DB-B19C-8ABA-1BA6B61DCD53}"/>
              </a:ext>
            </a:extLst>
          </p:cNvPr>
          <p:cNvSpPr>
            <a:spLocks noGrp="1"/>
          </p:cNvSpPr>
          <p:nvPr>
            <p:ph type="subTitle" idx="1"/>
          </p:nvPr>
        </p:nvSpPr>
        <p:spPr/>
        <p:txBody>
          <a:bodyPr/>
          <a:lstStyle/>
          <a:p>
            <a:endParaRPr lang="en-GB"/>
          </a:p>
        </p:txBody>
      </p:sp>
      <p:pic>
        <p:nvPicPr>
          <p:cNvPr id="4" name="Picture 3">
            <a:extLst>
              <a:ext uri="{FF2B5EF4-FFF2-40B4-BE49-F238E27FC236}">
                <a16:creationId xmlns:a16="http://schemas.microsoft.com/office/drawing/2014/main" id="{7DC62765-0B30-2716-41B7-7FB9F9906C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63645" y="0"/>
            <a:ext cx="1380355" cy="360000"/>
          </a:xfrm>
          <a:prstGeom prst="rect">
            <a:avLst/>
          </a:prstGeom>
        </p:spPr>
      </p:pic>
      <p:pic>
        <p:nvPicPr>
          <p:cNvPr id="5" name="Picture 2" descr="Creative Commons License">
            <a:hlinkClick r:id="rId3"/>
            <a:extLst>
              <a:ext uri="{FF2B5EF4-FFF2-40B4-BE49-F238E27FC236}">
                <a16:creationId xmlns:a16="http://schemas.microsoft.com/office/drawing/2014/main" id="{ABBDB7B9-DE88-2AD4-65BA-65240CB8996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05800" y="6544768"/>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17394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sz="3200" dirty="0">
                <a:latin typeface="Times New Roman" panose="02020603050405020304" pitchFamily="18" charset="0"/>
                <a:cs typeface="Times New Roman" panose="02020603050405020304" pitchFamily="18" charset="0"/>
              </a:rPr>
              <a:t>Defining Under-Representation in the Computing Field</a:t>
            </a:r>
          </a:p>
        </p:txBody>
      </p:sp>
      <p:sp>
        <p:nvSpPr>
          <p:cNvPr id="3" name="Content Placeholder 2"/>
          <p:cNvSpPr>
            <a:spLocks noGrp="1"/>
          </p:cNvSpPr>
          <p:nvPr>
            <p:ph idx="1"/>
          </p:nvPr>
        </p:nvSpPr>
        <p:spPr/>
        <p:txBody>
          <a:bodyPr>
            <a:noAutofit/>
          </a:bodyPr>
          <a:lstStyle/>
          <a:p>
            <a:pPr algn="just"/>
            <a:r>
              <a:rPr sz="2000" dirty="0">
                <a:latin typeface="Times New Roman" panose="02020603050405020304" pitchFamily="18" charset="0"/>
                <a:cs typeface="Times New Roman" panose="02020603050405020304" pitchFamily="18" charset="0"/>
              </a:rPr>
              <a:t>Under-representation in computing is a multifaceted issue that refers to the </a:t>
            </a:r>
            <a:r>
              <a:rPr sz="2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persistent</a:t>
            </a:r>
            <a:r>
              <a:rPr sz="2000" dirty="0">
                <a:latin typeface="Times New Roman" panose="02020603050405020304" pitchFamily="18" charset="0"/>
                <a:cs typeface="Times New Roman" panose="02020603050405020304" pitchFamily="18" charset="0"/>
              </a:rPr>
              <a:t> and </a:t>
            </a:r>
            <a:r>
              <a:rPr sz="2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significant under-involvement of certain demographic groups in the field</a:t>
            </a:r>
            <a:r>
              <a:rPr sz="2000" dirty="0">
                <a:latin typeface="Times New Roman" panose="02020603050405020304" pitchFamily="18" charset="0"/>
                <a:cs typeface="Times New Roman" panose="02020603050405020304" pitchFamily="18" charset="0"/>
              </a:rPr>
              <a:t>—most notably women, ethnic minorities, and people with disabilities. These disparities are not only statistical but structural, reflecting deeply embedded inequalities that cut across the educational pipeline and professional landscape.</a:t>
            </a:r>
          </a:p>
          <a:p>
            <a:pPr algn="just"/>
            <a:endParaRPr sz="2000" dirty="0">
              <a:latin typeface="Times New Roman" panose="02020603050405020304" pitchFamily="18" charset="0"/>
              <a:cs typeface="Times New Roman" panose="02020603050405020304" pitchFamily="18" charset="0"/>
            </a:endParaRPr>
          </a:p>
          <a:p>
            <a:pPr algn="just"/>
            <a:r>
              <a:rPr sz="2000" dirty="0">
                <a:latin typeface="Times New Roman" panose="02020603050405020304" pitchFamily="18" charset="0"/>
                <a:cs typeface="Times New Roman" panose="02020603050405020304" pitchFamily="18" charset="0"/>
              </a:rPr>
              <a:t>In the context of computing, under-representation manifests at multiple levels. It is visible in </a:t>
            </a:r>
            <a:r>
              <a:rPr sz="2000" b="1" dirty="0">
                <a:latin typeface="Times New Roman" panose="02020603050405020304" pitchFamily="18" charset="0"/>
                <a:cs typeface="Times New Roman" panose="02020603050405020304" pitchFamily="18" charset="0"/>
              </a:rPr>
              <a:t>secondary education</a:t>
            </a:r>
            <a:r>
              <a:rPr sz="2000" dirty="0">
                <a:latin typeface="Times New Roman" panose="02020603050405020304" pitchFamily="18" charset="0"/>
                <a:cs typeface="Times New Roman" panose="02020603050405020304" pitchFamily="18" charset="0"/>
              </a:rPr>
              <a:t>, where fewer students from marginalized groups enroll in computing-related subjects; in </a:t>
            </a:r>
            <a:r>
              <a:rPr sz="2000" b="1" dirty="0">
                <a:latin typeface="Times New Roman" panose="02020603050405020304" pitchFamily="18" charset="0"/>
                <a:cs typeface="Times New Roman" panose="02020603050405020304" pitchFamily="18" charset="0"/>
              </a:rPr>
              <a:t>tertiary education</a:t>
            </a:r>
            <a:r>
              <a:rPr sz="2000" dirty="0">
                <a:latin typeface="Times New Roman" panose="02020603050405020304" pitchFamily="18" charset="0"/>
                <a:cs typeface="Times New Roman" panose="02020603050405020304" pitchFamily="18" charset="0"/>
              </a:rPr>
              <a:t>, where dropout rates are disproportionately high; and in </a:t>
            </a:r>
            <a:r>
              <a:rPr sz="2000" b="1" dirty="0">
                <a:latin typeface="Times New Roman" panose="02020603050405020304" pitchFamily="18" charset="0"/>
                <a:cs typeface="Times New Roman" panose="02020603050405020304" pitchFamily="18" charset="0"/>
              </a:rPr>
              <a:t>employment</a:t>
            </a:r>
            <a:r>
              <a:rPr sz="2000" dirty="0">
                <a:latin typeface="Times New Roman" panose="02020603050405020304" pitchFamily="18" charset="0"/>
                <a:cs typeface="Times New Roman" panose="02020603050405020304" pitchFamily="18" charset="0"/>
              </a:rPr>
              <a:t>, where diversity diminishes further as one ascends toward senior technical or leadership roles.</a:t>
            </a:r>
          </a:p>
        </p:txBody>
      </p:sp>
      <p:pic>
        <p:nvPicPr>
          <p:cNvPr id="4" name="Picture 3">
            <a:extLst>
              <a:ext uri="{FF2B5EF4-FFF2-40B4-BE49-F238E27FC236}">
                <a16:creationId xmlns:a16="http://schemas.microsoft.com/office/drawing/2014/main" id="{1423EDC5-C22A-7429-6952-65DDD488A8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63645" y="0"/>
            <a:ext cx="1380355" cy="360000"/>
          </a:xfrm>
          <a:prstGeom prst="rect">
            <a:avLst/>
          </a:prstGeom>
        </p:spPr>
      </p:pic>
      <p:pic>
        <p:nvPicPr>
          <p:cNvPr id="5" name="Picture 2" descr="Creative Commons License">
            <a:hlinkClick r:id="rId3"/>
            <a:extLst>
              <a:ext uri="{FF2B5EF4-FFF2-40B4-BE49-F238E27FC236}">
                <a16:creationId xmlns:a16="http://schemas.microsoft.com/office/drawing/2014/main" id="{CD2DA014-8CBE-C02E-8627-E0DAFD0FF3E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05800" y="6544768"/>
            <a:ext cx="838200" cy="2952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18EA6F-AE05-596E-ACB9-35213AA5425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F1BE49D-BB64-74D5-9DE1-84D5985430EC}"/>
              </a:ext>
            </a:extLst>
          </p:cNvPr>
          <p:cNvSpPr>
            <a:spLocks noGrp="1"/>
          </p:cNvSpPr>
          <p:nvPr>
            <p:ph type="title"/>
          </p:nvPr>
        </p:nvSpPr>
        <p:spPr/>
        <p:txBody>
          <a:bodyPr>
            <a:normAutofit/>
          </a:bodyPr>
          <a:lstStyle/>
          <a:p>
            <a:r>
              <a:rPr sz="3200" dirty="0">
                <a:latin typeface="Times New Roman" panose="02020603050405020304" pitchFamily="18" charset="0"/>
                <a:cs typeface="Times New Roman" panose="02020603050405020304" pitchFamily="18" charset="0"/>
              </a:rPr>
              <a:t>Defining Under-Representation in the Computing Field</a:t>
            </a:r>
          </a:p>
        </p:txBody>
      </p:sp>
      <p:sp>
        <p:nvSpPr>
          <p:cNvPr id="3" name="Content Placeholder 2">
            <a:extLst>
              <a:ext uri="{FF2B5EF4-FFF2-40B4-BE49-F238E27FC236}">
                <a16:creationId xmlns:a16="http://schemas.microsoft.com/office/drawing/2014/main" id="{44499F72-DB3B-D095-3C79-DC64EA60229A}"/>
              </a:ext>
            </a:extLst>
          </p:cNvPr>
          <p:cNvSpPr>
            <a:spLocks noGrp="1"/>
          </p:cNvSpPr>
          <p:nvPr>
            <p:ph idx="1"/>
          </p:nvPr>
        </p:nvSpPr>
        <p:spPr/>
        <p:txBody>
          <a:bodyPr>
            <a:noAutofit/>
          </a:bodyPr>
          <a:lstStyle/>
          <a:p>
            <a:pPr algn="just"/>
            <a:r>
              <a:rPr sz="2000" dirty="0">
                <a:latin typeface="Times New Roman" panose="02020603050405020304" pitchFamily="18" charset="0"/>
                <a:cs typeface="Times New Roman" panose="02020603050405020304" pitchFamily="18" charset="0"/>
              </a:rPr>
              <a:t>This issue persists even though the computing sector is rapidly expanding and suffers from significant talent shortages. The mismatch between opportunity and participation highlights not a lack of capability, but the presence of systemic </a:t>
            </a:r>
            <a:r>
              <a:rPr sz="2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exclusionary factors</a:t>
            </a:r>
            <a:r>
              <a:rPr sz="2000" dirty="0">
                <a:latin typeface="Times New Roman" panose="02020603050405020304" pitchFamily="18" charset="0"/>
                <a:cs typeface="Times New Roman" panose="02020603050405020304" pitchFamily="18" charset="0"/>
              </a:rPr>
              <a:t>—including </a:t>
            </a:r>
            <a:r>
              <a:rPr sz="2000" b="1" dirty="0">
                <a:latin typeface="Times New Roman" panose="02020603050405020304" pitchFamily="18" charset="0"/>
                <a:cs typeface="Times New Roman" panose="02020603050405020304" pitchFamily="18" charset="0"/>
              </a:rPr>
              <a:t>access to resources</a:t>
            </a:r>
            <a:r>
              <a:rPr sz="2000" dirty="0">
                <a:latin typeface="Times New Roman" panose="02020603050405020304" pitchFamily="18" charset="0"/>
                <a:cs typeface="Times New Roman" panose="02020603050405020304" pitchFamily="18" charset="0"/>
              </a:rPr>
              <a:t>, implicit </a:t>
            </a:r>
            <a:r>
              <a:rPr sz="2000" b="1" dirty="0">
                <a:latin typeface="Times New Roman" panose="02020603050405020304" pitchFamily="18" charset="0"/>
                <a:cs typeface="Times New Roman" panose="02020603050405020304" pitchFamily="18" charset="0"/>
              </a:rPr>
              <a:t>biases</a:t>
            </a:r>
            <a:r>
              <a:rPr sz="2000" dirty="0">
                <a:latin typeface="Times New Roman" panose="02020603050405020304" pitchFamily="18" charset="0"/>
                <a:cs typeface="Times New Roman" panose="02020603050405020304" pitchFamily="18" charset="0"/>
              </a:rPr>
              <a:t>, and </a:t>
            </a:r>
            <a:r>
              <a:rPr sz="2000" b="1" dirty="0">
                <a:latin typeface="Times New Roman" panose="02020603050405020304" pitchFamily="18" charset="0"/>
                <a:cs typeface="Times New Roman" panose="02020603050405020304" pitchFamily="18" charset="0"/>
              </a:rPr>
              <a:t>cultural norms</a:t>
            </a:r>
            <a:r>
              <a:rPr sz="2000" dirty="0">
                <a:latin typeface="Times New Roman" panose="02020603050405020304" pitchFamily="18" charset="0"/>
                <a:cs typeface="Times New Roman" panose="02020603050405020304" pitchFamily="18" charset="0"/>
              </a:rPr>
              <a:t>.</a:t>
            </a:r>
          </a:p>
          <a:p>
            <a:pPr algn="just"/>
            <a:endParaRPr sz="2000" dirty="0">
              <a:latin typeface="Times New Roman" panose="02020603050405020304" pitchFamily="18" charset="0"/>
              <a:cs typeface="Times New Roman" panose="02020603050405020304" pitchFamily="18" charset="0"/>
            </a:endParaRPr>
          </a:p>
          <a:p>
            <a:pPr algn="just"/>
            <a:r>
              <a:rPr sz="2000" dirty="0">
                <a:latin typeface="Times New Roman" panose="02020603050405020304" pitchFamily="18" charset="0"/>
                <a:cs typeface="Times New Roman" panose="02020603050405020304" pitchFamily="18" charset="0"/>
              </a:rPr>
              <a:t>Importantly, these challenges are not isolated to computing alone but reflect a wider trend within </a:t>
            </a:r>
            <a:r>
              <a:rPr sz="2000" b="1" dirty="0">
                <a:latin typeface="Times New Roman" panose="02020603050405020304" pitchFamily="18" charset="0"/>
                <a:cs typeface="Times New Roman" panose="02020603050405020304" pitchFamily="18" charset="0"/>
              </a:rPr>
              <a:t>STEM disciplines</a:t>
            </a:r>
            <a:r>
              <a:rPr sz="2000" dirty="0">
                <a:latin typeface="Times New Roman" panose="02020603050405020304" pitchFamily="18" charset="0"/>
                <a:cs typeface="Times New Roman" panose="02020603050405020304" pitchFamily="18" charset="0"/>
              </a:rPr>
              <a:t>. However, computing is uniquely positioned due to its pivotal role in shaping digital society. Addressing under-representation, therefore, is not merely a matter of workforce inclusion—it is essential for ensuring </a:t>
            </a:r>
            <a:r>
              <a:rPr sz="2000" b="1" dirty="0">
                <a:latin typeface="Times New Roman" panose="02020603050405020304" pitchFamily="18" charset="0"/>
                <a:cs typeface="Times New Roman" panose="02020603050405020304" pitchFamily="18" charset="0"/>
              </a:rPr>
              <a:t>technological development reflects the needs and values of a pluralistic society</a:t>
            </a:r>
            <a:r>
              <a:rPr sz="2000" dirty="0">
                <a:latin typeface="Times New Roman" panose="02020603050405020304" pitchFamily="18" charset="0"/>
                <a:cs typeface="Times New Roman" panose="02020603050405020304" pitchFamily="18" charset="0"/>
              </a:rPr>
              <a:t>.</a:t>
            </a:r>
          </a:p>
        </p:txBody>
      </p:sp>
      <p:pic>
        <p:nvPicPr>
          <p:cNvPr id="4" name="Picture 3">
            <a:extLst>
              <a:ext uri="{FF2B5EF4-FFF2-40B4-BE49-F238E27FC236}">
                <a16:creationId xmlns:a16="http://schemas.microsoft.com/office/drawing/2014/main" id="{796A9A0F-58AC-BB99-03A7-5AFEE5CFD1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63645" y="0"/>
            <a:ext cx="1380355" cy="360000"/>
          </a:xfrm>
          <a:prstGeom prst="rect">
            <a:avLst/>
          </a:prstGeom>
        </p:spPr>
      </p:pic>
      <p:pic>
        <p:nvPicPr>
          <p:cNvPr id="5" name="Picture 2" descr="Creative Commons License">
            <a:hlinkClick r:id="rId3"/>
            <a:extLst>
              <a:ext uri="{FF2B5EF4-FFF2-40B4-BE49-F238E27FC236}">
                <a16:creationId xmlns:a16="http://schemas.microsoft.com/office/drawing/2014/main" id="{1CBFB283-A5DB-4DDE-BF21-B05C99C0784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05800" y="6544768"/>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18296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sz="3200" dirty="0">
                <a:latin typeface="Times New Roman" panose="02020603050405020304" pitchFamily="18" charset="0"/>
                <a:cs typeface="Times New Roman" panose="02020603050405020304" pitchFamily="18" charset="0"/>
              </a:rPr>
              <a:t>Educational Barriers Across the Pipeline</a:t>
            </a:r>
          </a:p>
        </p:txBody>
      </p:sp>
      <p:sp>
        <p:nvSpPr>
          <p:cNvPr id="3" name="Content Placeholder 2"/>
          <p:cNvSpPr>
            <a:spLocks noGrp="1"/>
          </p:cNvSpPr>
          <p:nvPr>
            <p:ph idx="1"/>
          </p:nvPr>
        </p:nvSpPr>
        <p:spPr/>
        <p:txBody>
          <a:bodyPr>
            <a:noAutofit/>
          </a:bodyPr>
          <a:lstStyle/>
          <a:p>
            <a:pPr algn="just"/>
            <a:r>
              <a:rPr sz="2000" dirty="0">
                <a:latin typeface="Times New Roman" panose="02020603050405020304" pitchFamily="18" charset="0"/>
                <a:cs typeface="Times New Roman" panose="02020603050405020304" pitchFamily="18" charset="0"/>
              </a:rPr>
              <a:t>The disparities often begin in </a:t>
            </a:r>
            <a:r>
              <a:rPr sz="2000" b="1" dirty="0">
                <a:latin typeface="Times New Roman" panose="02020603050405020304" pitchFamily="18" charset="0"/>
                <a:cs typeface="Times New Roman" panose="02020603050405020304" pitchFamily="18" charset="0"/>
              </a:rPr>
              <a:t>primary</a:t>
            </a:r>
            <a:r>
              <a:rPr sz="2000" dirty="0">
                <a:latin typeface="Times New Roman" panose="02020603050405020304" pitchFamily="18" charset="0"/>
                <a:cs typeface="Times New Roman" panose="02020603050405020304" pitchFamily="18" charset="0"/>
              </a:rPr>
              <a:t> and </a:t>
            </a:r>
            <a:r>
              <a:rPr sz="2000" b="1" dirty="0">
                <a:latin typeface="Times New Roman" panose="02020603050405020304" pitchFamily="18" charset="0"/>
                <a:cs typeface="Times New Roman" panose="02020603050405020304" pitchFamily="18" charset="0"/>
              </a:rPr>
              <a:t>secondary education</a:t>
            </a:r>
            <a:r>
              <a:rPr sz="2000" dirty="0">
                <a:latin typeface="Times New Roman" panose="02020603050405020304" pitchFamily="18" charset="0"/>
                <a:cs typeface="Times New Roman" panose="02020603050405020304" pitchFamily="18" charset="0"/>
              </a:rPr>
              <a:t>, where </a:t>
            </a:r>
            <a:r>
              <a:rPr sz="2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access</a:t>
            </a:r>
            <a:r>
              <a:rPr sz="2000" dirty="0">
                <a:latin typeface="Times New Roman" panose="02020603050405020304" pitchFamily="18" charset="0"/>
                <a:cs typeface="Times New Roman" panose="02020603050405020304" pitchFamily="18" charset="0"/>
              </a:rPr>
              <a:t> to quality computing instruction is </a:t>
            </a:r>
            <a:r>
              <a:rPr sz="2000" b="1" dirty="0">
                <a:latin typeface="Times New Roman" panose="02020603050405020304" pitchFamily="18" charset="0"/>
                <a:cs typeface="Times New Roman" panose="02020603050405020304" pitchFamily="18" charset="0"/>
              </a:rPr>
              <a:t>not uniformly distributed</a:t>
            </a:r>
            <a:r>
              <a:rPr sz="2000" dirty="0">
                <a:latin typeface="Times New Roman" panose="02020603050405020304" pitchFamily="18" charset="0"/>
                <a:cs typeface="Times New Roman" panose="02020603050405020304" pitchFamily="18" charset="0"/>
              </a:rPr>
              <a:t>. Students from economically disadvantaged areas may lack well-resourced schools, experienced ICT teachers, or even basic infrastructure, which severely limits their exposure to foundational digital skills.</a:t>
            </a:r>
          </a:p>
          <a:p>
            <a:pPr algn="just"/>
            <a:endParaRPr sz="2000" dirty="0">
              <a:latin typeface="Times New Roman" panose="02020603050405020304" pitchFamily="18" charset="0"/>
              <a:cs typeface="Times New Roman" panose="02020603050405020304" pitchFamily="18" charset="0"/>
            </a:endParaRPr>
          </a:p>
          <a:p>
            <a:pPr algn="just"/>
            <a:r>
              <a:rPr sz="2000" dirty="0">
                <a:latin typeface="Times New Roman" panose="02020603050405020304" pitchFamily="18" charset="0"/>
                <a:cs typeface="Times New Roman" panose="02020603050405020304" pitchFamily="18" charset="0"/>
              </a:rPr>
              <a:t>Gender </a:t>
            </a:r>
            <a:r>
              <a:rPr sz="2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stereotypes</a:t>
            </a:r>
            <a:r>
              <a:rPr sz="2000" dirty="0">
                <a:latin typeface="Times New Roman" panose="02020603050405020304" pitchFamily="18" charset="0"/>
                <a:cs typeface="Times New Roman" panose="02020603050405020304" pitchFamily="18" charset="0"/>
              </a:rPr>
              <a:t> are especially influential at this stage. Computing is frequently portrayed as a masculine domain, and girls are often discouraged—implicitly or explicitly—from pursuing it. These cultural narratives, combined with a lack of female role models in the field, contribute to early disengagement and self-deselection from computing pathways.</a:t>
            </a:r>
          </a:p>
        </p:txBody>
      </p:sp>
      <p:pic>
        <p:nvPicPr>
          <p:cNvPr id="4" name="Picture 3">
            <a:extLst>
              <a:ext uri="{FF2B5EF4-FFF2-40B4-BE49-F238E27FC236}">
                <a16:creationId xmlns:a16="http://schemas.microsoft.com/office/drawing/2014/main" id="{4FE2DC78-DB4D-C617-E577-1887CAB67B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63645" y="0"/>
            <a:ext cx="1380355" cy="360000"/>
          </a:xfrm>
          <a:prstGeom prst="rect">
            <a:avLst/>
          </a:prstGeom>
        </p:spPr>
      </p:pic>
      <p:pic>
        <p:nvPicPr>
          <p:cNvPr id="5" name="Picture 2" descr="Creative Commons License">
            <a:hlinkClick r:id="rId3"/>
            <a:extLst>
              <a:ext uri="{FF2B5EF4-FFF2-40B4-BE49-F238E27FC236}">
                <a16:creationId xmlns:a16="http://schemas.microsoft.com/office/drawing/2014/main" id="{ADAAAE91-4E38-15B7-B37C-EF1EF998C45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05800" y="6544768"/>
            <a:ext cx="838200" cy="2952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sz="3200" dirty="0">
                <a:latin typeface="Times New Roman" panose="02020603050405020304" pitchFamily="18" charset="0"/>
                <a:cs typeface="Times New Roman" panose="02020603050405020304" pitchFamily="18" charset="0"/>
              </a:rPr>
              <a:t>Defining the Term "Profession"</a:t>
            </a:r>
          </a:p>
        </p:txBody>
      </p:sp>
      <p:sp>
        <p:nvSpPr>
          <p:cNvPr id="3" name="Content Placeholder 2"/>
          <p:cNvSpPr>
            <a:spLocks noGrp="1"/>
          </p:cNvSpPr>
          <p:nvPr>
            <p:ph idx="1"/>
          </p:nvPr>
        </p:nvSpPr>
        <p:spPr/>
        <p:txBody>
          <a:bodyPr>
            <a:noAutofit/>
          </a:bodyPr>
          <a:lstStyle/>
          <a:p>
            <a:pPr algn="just"/>
            <a:r>
              <a:rPr sz="1800" dirty="0">
                <a:latin typeface="Times New Roman" panose="02020603050405020304" pitchFamily="18" charset="0"/>
                <a:cs typeface="Times New Roman" panose="02020603050405020304" pitchFamily="18" charset="0"/>
              </a:rPr>
              <a:t>When we speak of a </a:t>
            </a:r>
            <a:r>
              <a:rPr sz="1800" b="1" dirty="0" err="1">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professio</a:t>
            </a:r>
            <a:r>
              <a:rPr lang="en-GB"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sz="1800" dirty="0">
                <a:latin typeface="Times New Roman" panose="02020603050405020304" pitchFamily="18" charset="0"/>
                <a:cs typeface="Times New Roman" panose="02020603050405020304" pitchFamily="18" charset="0"/>
              </a:rPr>
              <a:t>, we are referring to more than just a job or occupation. A profession is typically characterized by a </a:t>
            </a:r>
            <a:r>
              <a:rPr sz="1800" b="1" dirty="0">
                <a:latin typeface="Times New Roman" panose="02020603050405020304" pitchFamily="18" charset="0"/>
                <a:cs typeface="Times New Roman" panose="02020603050405020304" pitchFamily="18" charset="0"/>
              </a:rPr>
              <a:t>body of specialized knowledge </a:t>
            </a:r>
            <a:r>
              <a:rPr sz="1800" dirty="0">
                <a:latin typeface="Times New Roman" panose="02020603050405020304" pitchFamily="18" charset="0"/>
                <a:cs typeface="Times New Roman" panose="02020603050405020304" pitchFamily="18" charset="0"/>
              </a:rPr>
              <a:t>that is acquired through extensive </a:t>
            </a:r>
            <a:r>
              <a:rPr sz="1800" b="1" dirty="0">
                <a:latin typeface="Times New Roman" panose="02020603050405020304" pitchFamily="18" charset="0"/>
                <a:cs typeface="Times New Roman" panose="02020603050405020304" pitchFamily="18" charset="0"/>
              </a:rPr>
              <a:t>education</a:t>
            </a:r>
            <a:r>
              <a:rPr sz="1800" dirty="0">
                <a:latin typeface="Times New Roman" panose="02020603050405020304" pitchFamily="18" charset="0"/>
                <a:cs typeface="Times New Roman" panose="02020603050405020304" pitchFamily="18" charset="0"/>
              </a:rPr>
              <a:t> or formal </a:t>
            </a:r>
            <a:r>
              <a:rPr sz="1800" b="1" dirty="0">
                <a:latin typeface="Times New Roman" panose="02020603050405020304" pitchFamily="18" charset="0"/>
                <a:cs typeface="Times New Roman" panose="02020603050405020304" pitchFamily="18" charset="0"/>
              </a:rPr>
              <a:t>training</a:t>
            </a:r>
            <a:r>
              <a:rPr sz="1800" dirty="0">
                <a:latin typeface="Times New Roman" panose="02020603050405020304" pitchFamily="18" charset="0"/>
                <a:cs typeface="Times New Roman" panose="02020603050405020304" pitchFamily="18" charset="0"/>
              </a:rPr>
              <a:t>. This training is not merely technical but also theoretical, often grounded in academic or scientific foundations.</a:t>
            </a:r>
          </a:p>
          <a:p>
            <a:pPr algn="just"/>
            <a:endParaRPr sz="1800" dirty="0">
              <a:latin typeface="Times New Roman" panose="02020603050405020304" pitchFamily="18" charset="0"/>
              <a:cs typeface="Times New Roman" panose="02020603050405020304" pitchFamily="18" charset="0"/>
            </a:endParaRPr>
          </a:p>
          <a:p>
            <a:pPr algn="just"/>
            <a:r>
              <a:rPr sz="1800" dirty="0">
                <a:latin typeface="Times New Roman" panose="02020603050405020304" pitchFamily="18" charset="0"/>
                <a:cs typeface="Times New Roman" panose="02020603050405020304" pitchFamily="18" charset="0"/>
              </a:rPr>
              <a:t>Professions are also </a:t>
            </a:r>
            <a:r>
              <a:rPr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regulated </a:t>
            </a:r>
            <a:r>
              <a:rPr sz="1800" b="1" dirty="0">
                <a:latin typeface="Times New Roman" panose="02020603050405020304" pitchFamily="18" charset="0"/>
                <a:cs typeface="Times New Roman" panose="02020603050405020304" pitchFamily="18" charset="0"/>
              </a:rPr>
              <a:t>by standards </a:t>
            </a:r>
            <a:r>
              <a:rPr sz="1800" dirty="0">
                <a:latin typeface="Times New Roman" panose="02020603050405020304" pitchFamily="18" charset="0"/>
                <a:cs typeface="Times New Roman" panose="02020603050405020304" pitchFamily="18" charset="0"/>
              </a:rPr>
              <a:t>of practice—codified rules and expectations that guide how work is performed. </a:t>
            </a:r>
            <a:endParaRPr lang="en-GB" sz="1800" dirty="0">
              <a:latin typeface="Times New Roman" panose="02020603050405020304" pitchFamily="18" charset="0"/>
              <a:cs typeface="Times New Roman" panose="02020603050405020304" pitchFamily="18" charset="0"/>
            </a:endParaRPr>
          </a:p>
          <a:p>
            <a:pPr algn="just"/>
            <a:endParaRPr lang="en-GB" sz="1800" dirty="0">
              <a:latin typeface="Times New Roman" panose="02020603050405020304" pitchFamily="18" charset="0"/>
              <a:cs typeface="Times New Roman" panose="02020603050405020304" pitchFamily="18" charset="0"/>
            </a:endParaRPr>
          </a:p>
          <a:p>
            <a:pPr algn="just"/>
            <a:r>
              <a:rPr sz="1800" dirty="0">
                <a:latin typeface="Times New Roman" panose="02020603050405020304" pitchFamily="18" charset="0"/>
                <a:cs typeface="Times New Roman" panose="02020603050405020304" pitchFamily="18" charset="0"/>
              </a:rPr>
              <a:t>Importantly, </a:t>
            </a:r>
            <a:r>
              <a:rPr sz="1800" b="1" dirty="0">
                <a:latin typeface="Times New Roman" panose="02020603050405020304" pitchFamily="18" charset="0"/>
                <a:cs typeface="Times New Roman" panose="02020603050405020304" pitchFamily="18" charset="0"/>
              </a:rPr>
              <a:t>ethical considerations</a:t>
            </a:r>
            <a:r>
              <a:rPr sz="1800" dirty="0">
                <a:latin typeface="Times New Roman" panose="02020603050405020304" pitchFamily="18" charset="0"/>
                <a:cs typeface="Times New Roman" panose="02020603050405020304" pitchFamily="18" charset="0"/>
              </a:rPr>
              <a:t> are not optional; they are embedded within the identity of the professional. Professions exist, in part, to serve the broader needs of society, whether that be through promoting justice, health, safety, or well-being.</a:t>
            </a:r>
          </a:p>
          <a:p>
            <a:pPr algn="just"/>
            <a:endParaRPr sz="1800" dirty="0">
              <a:latin typeface="Times New Roman" panose="02020603050405020304" pitchFamily="18" charset="0"/>
              <a:cs typeface="Times New Roman" panose="02020603050405020304" pitchFamily="18" charset="0"/>
            </a:endParaRPr>
          </a:p>
          <a:p>
            <a:pPr algn="just"/>
            <a:r>
              <a:rPr sz="1800" dirty="0">
                <a:latin typeface="Times New Roman" panose="02020603050405020304" pitchFamily="18" charset="0"/>
                <a:cs typeface="Times New Roman" panose="02020603050405020304" pitchFamily="18" charset="0"/>
              </a:rPr>
              <a:t>This separates professions from occupations that may require skill but lack the formalized ethical frameworks or regulatory bodies. </a:t>
            </a:r>
          </a:p>
        </p:txBody>
      </p:sp>
      <p:pic>
        <p:nvPicPr>
          <p:cNvPr id="4" name="Picture 3">
            <a:extLst>
              <a:ext uri="{FF2B5EF4-FFF2-40B4-BE49-F238E27FC236}">
                <a16:creationId xmlns:a16="http://schemas.microsoft.com/office/drawing/2014/main" id="{20938CA4-FEBE-68EE-905F-443435155F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63645" y="0"/>
            <a:ext cx="1380355" cy="360000"/>
          </a:xfrm>
          <a:prstGeom prst="rect">
            <a:avLst/>
          </a:prstGeom>
        </p:spPr>
      </p:pic>
      <p:pic>
        <p:nvPicPr>
          <p:cNvPr id="5" name="Picture 2" descr="Creative Commons License">
            <a:hlinkClick r:id="rId3"/>
            <a:extLst>
              <a:ext uri="{FF2B5EF4-FFF2-40B4-BE49-F238E27FC236}">
                <a16:creationId xmlns:a16="http://schemas.microsoft.com/office/drawing/2014/main" id="{7EB25A75-50B9-B841-9A6D-D8EFC760E6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05800" y="6544768"/>
            <a:ext cx="838200" cy="2952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A680F9-1B1A-9E7C-7A72-163099D7787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C13E455-5A82-3FF1-0E85-49517D4970EC}"/>
              </a:ext>
            </a:extLst>
          </p:cNvPr>
          <p:cNvSpPr>
            <a:spLocks noGrp="1"/>
          </p:cNvSpPr>
          <p:nvPr>
            <p:ph type="title"/>
          </p:nvPr>
        </p:nvSpPr>
        <p:spPr/>
        <p:txBody>
          <a:bodyPr>
            <a:normAutofit/>
          </a:bodyPr>
          <a:lstStyle/>
          <a:p>
            <a:r>
              <a:rPr sz="3200" dirty="0">
                <a:latin typeface="Times New Roman" panose="02020603050405020304" pitchFamily="18" charset="0"/>
                <a:cs typeface="Times New Roman" panose="02020603050405020304" pitchFamily="18" charset="0"/>
              </a:rPr>
              <a:t>Educational Barriers Across the Pipeline</a:t>
            </a:r>
          </a:p>
        </p:txBody>
      </p:sp>
      <p:sp>
        <p:nvSpPr>
          <p:cNvPr id="3" name="Content Placeholder 2">
            <a:extLst>
              <a:ext uri="{FF2B5EF4-FFF2-40B4-BE49-F238E27FC236}">
                <a16:creationId xmlns:a16="http://schemas.microsoft.com/office/drawing/2014/main" id="{E31C5909-3744-D273-1840-A70CB63D0A5B}"/>
              </a:ext>
            </a:extLst>
          </p:cNvPr>
          <p:cNvSpPr>
            <a:spLocks noGrp="1"/>
          </p:cNvSpPr>
          <p:nvPr>
            <p:ph idx="1"/>
          </p:nvPr>
        </p:nvSpPr>
        <p:spPr/>
        <p:txBody>
          <a:bodyPr>
            <a:noAutofit/>
          </a:bodyPr>
          <a:lstStyle/>
          <a:p>
            <a:pPr algn="just"/>
            <a:r>
              <a:rPr sz="2000" dirty="0">
                <a:latin typeface="Times New Roman" panose="02020603050405020304" pitchFamily="18" charset="0"/>
                <a:cs typeface="Times New Roman" panose="02020603050405020304" pitchFamily="18" charset="0"/>
              </a:rPr>
              <a:t>At the </a:t>
            </a:r>
            <a:r>
              <a:rPr sz="2000" b="1" dirty="0">
                <a:latin typeface="Times New Roman" panose="02020603050405020304" pitchFamily="18" charset="0"/>
                <a:cs typeface="Times New Roman" panose="02020603050405020304" pitchFamily="18" charset="0"/>
              </a:rPr>
              <a:t>post-secondary level</a:t>
            </a:r>
            <a:r>
              <a:rPr sz="2000" dirty="0">
                <a:latin typeface="Times New Roman" panose="02020603050405020304" pitchFamily="18" charset="0"/>
                <a:cs typeface="Times New Roman" panose="02020603050405020304" pitchFamily="18" charset="0"/>
              </a:rPr>
              <a:t>, the problem intensifies. Even among those who initially express interest in computing, </a:t>
            </a:r>
            <a:r>
              <a:rPr sz="2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retention rates </a:t>
            </a:r>
            <a:r>
              <a:rPr sz="2000" dirty="0">
                <a:latin typeface="Times New Roman" panose="02020603050405020304" pitchFamily="18" charset="0"/>
                <a:cs typeface="Times New Roman" panose="02020603050405020304" pitchFamily="18" charset="0"/>
              </a:rPr>
              <a:t>for women and underrepresented minorities are </a:t>
            </a:r>
            <a:r>
              <a:rPr sz="2000" b="1" dirty="0">
                <a:latin typeface="Times New Roman" panose="02020603050405020304" pitchFamily="18" charset="0"/>
                <a:cs typeface="Times New Roman" panose="02020603050405020304" pitchFamily="18" charset="0"/>
              </a:rPr>
              <a:t>lower than average</a:t>
            </a:r>
            <a:r>
              <a:rPr sz="2000" dirty="0">
                <a:latin typeface="Times New Roman" panose="02020603050405020304" pitchFamily="18" charset="0"/>
                <a:cs typeface="Times New Roman" panose="02020603050405020304" pitchFamily="18" charset="0"/>
              </a:rPr>
              <a:t>. This phenomenon—often referred to as the "leaky pipeline"—reflects both the absence of inclusive educational environments and the failure to address the unique needs of diverse learners.</a:t>
            </a:r>
          </a:p>
          <a:p>
            <a:pPr algn="just"/>
            <a:endParaRPr sz="2000" dirty="0">
              <a:latin typeface="Times New Roman" panose="02020603050405020304" pitchFamily="18" charset="0"/>
              <a:cs typeface="Times New Roman" panose="02020603050405020304" pitchFamily="18" charset="0"/>
            </a:endParaRPr>
          </a:p>
          <a:p>
            <a:pPr algn="just"/>
            <a:r>
              <a:rPr sz="2000" dirty="0">
                <a:latin typeface="Times New Roman" panose="02020603050405020304" pitchFamily="18" charset="0"/>
                <a:cs typeface="Times New Roman" panose="02020603050405020304" pitchFamily="18" charset="0"/>
              </a:rPr>
              <a:t>Further complicating this is the </a:t>
            </a:r>
            <a:r>
              <a:rPr sz="2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scarcity of inclusive curricula</a:t>
            </a:r>
            <a:r>
              <a:rPr sz="2000" dirty="0">
                <a:latin typeface="Times New Roman" panose="02020603050405020304" pitchFamily="18" charset="0"/>
                <a:cs typeface="Times New Roman" panose="02020603050405020304" pitchFamily="18" charset="0"/>
              </a:rPr>
              <a:t>. Computing content often lacks </a:t>
            </a:r>
            <a:r>
              <a:rPr sz="2000" b="1" dirty="0">
                <a:latin typeface="Times New Roman" panose="02020603050405020304" pitchFamily="18" charset="0"/>
                <a:cs typeface="Times New Roman" panose="02020603050405020304" pitchFamily="18" charset="0"/>
              </a:rPr>
              <a:t>cultural relevance</a:t>
            </a:r>
            <a:r>
              <a:rPr sz="2000" dirty="0">
                <a:latin typeface="Times New Roman" panose="02020603050405020304" pitchFamily="18" charset="0"/>
                <a:cs typeface="Times New Roman" panose="02020603050405020304" pitchFamily="18" charset="0"/>
              </a:rPr>
              <a:t>, </a:t>
            </a:r>
            <a:r>
              <a:rPr sz="2000" b="1" dirty="0">
                <a:latin typeface="Times New Roman" panose="02020603050405020304" pitchFamily="18" charset="0"/>
                <a:cs typeface="Times New Roman" panose="02020603050405020304" pitchFamily="18" charset="0"/>
              </a:rPr>
              <a:t>historical diversity</a:t>
            </a:r>
            <a:r>
              <a:rPr sz="2000" dirty="0">
                <a:latin typeface="Times New Roman" panose="02020603050405020304" pitchFamily="18" charset="0"/>
                <a:cs typeface="Times New Roman" panose="02020603050405020304" pitchFamily="18" charset="0"/>
              </a:rPr>
              <a:t>, or </a:t>
            </a:r>
            <a:r>
              <a:rPr sz="2000" b="1" dirty="0">
                <a:latin typeface="Times New Roman" panose="02020603050405020304" pitchFamily="18" charset="0"/>
                <a:cs typeface="Times New Roman" panose="02020603050405020304" pitchFamily="18" charset="0"/>
              </a:rPr>
              <a:t>real-world applications </a:t>
            </a:r>
            <a:r>
              <a:rPr sz="2000" dirty="0">
                <a:latin typeface="Times New Roman" panose="02020603050405020304" pitchFamily="18" charset="0"/>
                <a:cs typeface="Times New Roman" panose="02020603050405020304" pitchFamily="18" charset="0"/>
              </a:rPr>
              <a:t>that resonate with marginalized students. Without pedagogical reform, the educational system continues to reproduce exclusion rather than disrupt it.</a:t>
            </a:r>
          </a:p>
        </p:txBody>
      </p:sp>
      <p:pic>
        <p:nvPicPr>
          <p:cNvPr id="4" name="Picture 3">
            <a:extLst>
              <a:ext uri="{FF2B5EF4-FFF2-40B4-BE49-F238E27FC236}">
                <a16:creationId xmlns:a16="http://schemas.microsoft.com/office/drawing/2014/main" id="{AD07A447-D45A-CA09-B74A-33568E12F7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63645" y="0"/>
            <a:ext cx="1380355" cy="360000"/>
          </a:xfrm>
          <a:prstGeom prst="rect">
            <a:avLst/>
          </a:prstGeom>
        </p:spPr>
      </p:pic>
      <p:pic>
        <p:nvPicPr>
          <p:cNvPr id="5" name="Picture 2" descr="Creative Commons License">
            <a:hlinkClick r:id="rId3"/>
            <a:extLst>
              <a:ext uri="{FF2B5EF4-FFF2-40B4-BE49-F238E27FC236}">
                <a16:creationId xmlns:a16="http://schemas.microsoft.com/office/drawing/2014/main" id="{9FCCC8A7-13DA-BA32-FE9C-CCCE61190DF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05800" y="6544768"/>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955165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sz="3200" dirty="0">
                <a:latin typeface="Times New Roman" panose="02020603050405020304" pitchFamily="18" charset="0"/>
                <a:cs typeface="Times New Roman" panose="02020603050405020304" pitchFamily="18" charset="0"/>
              </a:rPr>
              <a:t>Workforce Disparities and Retention Challenges</a:t>
            </a:r>
          </a:p>
        </p:txBody>
      </p:sp>
      <p:sp>
        <p:nvSpPr>
          <p:cNvPr id="3" name="Content Placeholder 2"/>
          <p:cNvSpPr>
            <a:spLocks noGrp="1"/>
          </p:cNvSpPr>
          <p:nvPr>
            <p:ph idx="1"/>
          </p:nvPr>
        </p:nvSpPr>
        <p:spPr/>
        <p:txBody>
          <a:bodyPr>
            <a:noAutofit/>
          </a:bodyPr>
          <a:lstStyle/>
          <a:p>
            <a:pPr algn="just"/>
            <a:r>
              <a:rPr sz="2000" dirty="0">
                <a:latin typeface="Times New Roman" panose="02020603050405020304" pitchFamily="18" charset="0"/>
                <a:cs typeface="Times New Roman" panose="02020603050405020304" pitchFamily="18" charset="0"/>
              </a:rPr>
              <a:t>While some progress has been made in diversifying entry-level recruitment, systemic challenges remain in terms of </a:t>
            </a:r>
            <a:r>
              <a:rPr sz="2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retention</a:t>
            </a:r>
            <a:r>
              <a:rPr sz="2000" dirty="0">
                <a:latin typeface="Times New Roman" panose="02020603050405020304" pitchFamily="18" charset="0"/>
                <a:cs typeface="Times New Roman" panose="02020603050405020304" pitchFamily="18" charset="0"/>
              </a:rPr>
              <a:t>, </a:t>
            </a:r>
            <a:r>
              <a:rPr sz="2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career progression</a:t>
            </a:r>
            <a:r>
              <a:rPr sz="2000" dirty="0">
                <a:latin typeface="Times New Roman" panose="02020603050405020304" pitchFamily="18" charset="0"/>
                <a:cs typeface="Times New Roman" panose="02020603050405020304" pitchFamily="18" charset="0"/>
              </a:rPr>
              <a:t>, and </a:t>
            </a:r>
            <a:r>
              <a:rPr sz="2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workplace culture</a:t>
            </a:r>
            <a:r>
              <a:rPr sz="2000" dirty="0">
                <a:latin typeface="Times New Roman" panose="02020603050405020304" pitchFamily="18" charset="0"/>
                <a:cs typeface="Times New Roman" panose="02020603050405020304" pitchFamily="18" charset="0"/>
              </a:rPr>
              <a:t>.</a:t>
            </a:r>
          </a:p>
          <a:p>
            <a:pPr algn="just"/>
            <a:endParaRPr sz="2000" dirty="0">
              <a:latin typeface="Times New Roman" panose="02020603050405020304" pitchFamily="18" charset="0"/>
              <a:cs typeface="Times New Roman" panose="02020603050405020304" pitchFamily="18" charset="0"/>
            </a:endParaRPr>
          </a:p>
          <a:p>
            <a:pPr algn="just"/>
            <a:r>
              <a:rPr sz="2000" dirty="0">
                <a:latin typeface="Times New Roman" panose="02020603050405020304" pitchFamily="18" charset="0"/>
                <a:cs typeface="Times New Roman" panose="02020603050405020304" pitchFamily="18" charset="0"/>
              </a:rPr>
              <a:t>Individuals from underrepresented groups—especially women, ethnic minorities, and people with disabilities—are less likely </a:t>
            </a:r>
            <a:r>
              <a:rPr sz="2000" b="1" dirty="0">
                <a:latin typeface="Times New Roman" panose="02020603050405020304" pitchFamily="18" charset="0"/>
                <a:cs typeface="Times New Roman" panose="02020603050405020304" pitchFamily="18" charset="0"/>
              </a:rPr>
              <a:t>to be hired </a:t>
            </a:r>
            <a:r>
              <a:rPr sz="2000" dirty="0">
                <a:latin typeface="Times New Roman" panose="02020603050405020304" pitchFamily="18" charset="0"/>
                <a:cs typeface="Times New Roman" panose="02020603050405020304" pitchFamily="18" charset="0"/>
              </a:rPr>
              <a:t>into core technical roles, and even less likely </a:t>
            </a:r>
            <a:r>
              <a:rPr sz="2000" b="1" dirty="0">
                <a:latin typeface="Times New Roman" panose="02020603050405020304" pitchFamily="18" charset="0"/>
                <a:cs typeface="Times New Roman" panose="02020603050405020304" pitchFamily="18" charset="0"/>
              </a:rPr>
              <a:t>to be promoted </a:t>
            </a:r>
            <a:r>
              <a:rPr sz="2000" dirty="0">
                <a:latin typeface="Times New Roman" panose="02020603050405020304" pitchFamily="18" charset="0"/>
                <a:cs typeface="Times New Roman" panose="02020603050405020304" pitchFamily="18" charset="0"/>
              </a:rPr>
              <a:t>into senior or leadership positions. </a:t>
            </a:r>
            <a:endParaRPr lang="en-GB" sz="2000" dirty="0">
              <a:latin typeface="Times New Roman" panose="02020603050405020304" pitchFamily="18" charset="0"/>
              <a:cs typeface="Times New Roman" panose="02020603050405020304" pitchFamily="18" charset="0"/>
            </a:endParaRPr>
          </a:p>
          <a:p>
            <a:pPr algn="just"/>
            <a:endParaRPr sz="2000" dirty="0">
              <a:latin typeface="Times New Roman" panose="02020603050405020304" pitchFamily="18" charset="0"/>
              <a:cs typeface="Times New Roman" panose="02020603050405020304" pitchFamily="18" charset="0"/>
            </a:endParaRPr>
          </a:p>
          <a:p>
            <a:pPr algn="just"/>
            <a:r>
              <a:rPr sz="2000" dirty="0">
                <a:latin typeface="Times New Roman" panose="02020603050405020304" pitchFamily="18" charset="0"/>
                <a:cs typeface="Times New Roman" panose="02020603050405020304" pitchFamily="18" charset="0"/>
              </a:rPr>
              <a:t>A significant factor in attrition is the </a:t>
            </a:r>
            <a:r>
              <a:rPr sz="2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workplace environment</a:t>
            </a:r>
            <a:r>
              <a:rPr sz="2000" dirty="0">
                <a:latin typeface="Times New Roman" panose="02020603050405020304" pitchFamily="18" charset="0"/>
                <a:cs typeface="Times New Roman" panose="02020603050405020304" pitchFamily="18" charset="0"/>
              </a:rPr>
              <a:t>. Numerous studies highlight that hostile, exclusionary, or simply indifferent workplace cultures contribute to the </a:t>
            </a:r>
            <a:r>
              <a:rPr sz="2000" b="1" dirty="0">
                <a:latin typeface="Times New Roman" panose="02020603050405020304" pitchFamily="18" charset="0"/>
                <a:cs typeface="Times New Roman" panose="02020603050405020304" pitchFamily="18" charset="0"/>
              </a:rPr>
              <a:t>departure of diverse professionals</a:t>
            </a:r>
            <a:r>
              <a:rPr sz="2000" dirty="0">
                <a:latin typeface="Times New Roman" panose="02020603050405020304" pitchFamily="18" charset="0"/>
                <a:cs typeface="Times New Roman" panose="02020603050405020304" pitchFamily="18" charset="0"/>
              </a:rPr>
              <a:t>. These may include subtle biases, microaggressions, lack of mentorship, or systemic inequities in how performance is evaluated and rewarded.</a:t>
            </a:r>
          </a:p>
        </p:txBody>
      </p:sp>
      <p:pic>
        <p:nvPicPr>
          <p:cNvPr id="4" name="Picture 3">
            <a:extLst>
              <a:ext uri="{FF2B5EF4-FFF2-40B4-BE49-F238E27FC236}">
                <a16:creationId xmlns:a16="http://schemas.microsoft.com/office/drawing/2014/main" id="{16E6F437-A351-B525-069E-477ECADD6A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63645" y="0"/>
            <a:ext cx="1380355" cy="360000"/>
          </a:xfrm>
          <a:prstGeom prst="rect">
            <a:avLst/>
          </a:prstGeom>
        </p:spPr>
      </p:pic>
      <p:pic>
        <p:nvPicPr>
          <p:cNvPr id="5" name="Picture 2" descr="Creative Commons License">
            <a:hlinkClick r:id="rId3"/>
            <a:extLst>
              <a:ext uri="{FF2B5EF4-FFF2-40B4-BE49-F238E27FC236}">
                <a16:creationId xmlns:a16="http://schemas.microsoft.com/office/drawing/2014/main" id="{B62F52C0-1701-831B-0E12-5DCA5F565F8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05800" y="6544768"/>
            <a:ext cx="838200" cy="2952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93A152-AE71-1DB5-6B16-18966608320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7BF1AA8-C1FE-E294-5718-735B2C78DC63}"/>
              </a:ext>
            </a:extLst>
          </p:cNvPr>
          <p:cNvSpPr>
            <a:spLocks noGrp="1"/>
          </p:cNvSpPr>
          <p:nvPr>
            <p:ph type="title"/>
          </p:nvPr>
        </p:nvSpPr>
        <p:spPr/>
        <p:txBody>
          <a:bodyPr>
            <a:normAutofit fontScale="90000"/>
          </a:bodyPr>
          <a:lstStyle/>
          <a:p>
            <a:r>
              <a:rPr dirty="0">
                <a:latin typeface="Times New Roman" panose="02020603050405020304" pitchFamily="18" charset="0"/>
                <a:cs typeface="Times New Roman" panose="02020603050405020304" pitchFamily="18" charset="0"/>
              </a:rPr>
              <a:t>Workforce Disparities and Retention Challenges</a:t>
            </a:r>
          </a:p>
        </p:txBody>
      </p:sp>
      <p:sp>
        <p:nvSpPr>
          <p:cNvPr id="3" name="Content Placeholder 2">
            <a:extLst>
              <a:ext uri="{FF2B5EF4-FFF2-40B4-BE49-F238E27FC236}">
                <a16:creationId xmlns:a16="http://schemas.microsoft.com/office/drawing/2014/main" id="{9C31D0FD-EFFC-A583-1532-8EB513FBBA01}"/>
              </a:ext>
            </a:extLst>
          </p:cNvPr>
          <p:cNvSpPr>
            <a:spLocks noGrp="1"/>
          </p:cNvSpPr>
          <p:nvPr>
            <p:ph idx="1"/>
          </p:nvPr>
        </p:nvSpPr>
        <p:spPr/>
        <p:txBody>
          <a:bodyPr>
            <a:noAutofit/>
          </a:bodyPr>
          <a:lstStyle/>
          <a:p>
            <a:pPr algn="just"/>
            <a:r>
              <a:rPr sz="2000" dirty="0">
                <a:latin typeface="Times New Roman" panose="02020603050405020304" pitchFamily="18" charset="0"/>
                <a:cs typeface="Times New Roman" panose="02020603050405020304" pitchFamily="18" charset="0"/>
              </a:rPr>
              <a:t>Moreover, </a:t>
            </a:r>
            <a:r>
              <a:rPr sz="2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pay inequities </a:t>
            </a:r>
            <a:r>
              <a:rPr sz="2000" dirty="0">
                <a:latin typeface="Times New Roman" panose="02020603050405020304" pitchFamily="18" charset="0"/>
                <a:cs typeface="Times New Roman" panose="02020603050405020304" pitchFamily="18" charset="0"/>
              </a:rPr>
              <a:t>and the </a:t>
            </a:r>
            <a:r>
              <a:rPr sz="2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absence</a:t>
            </a:r>
            <a:r>
              <a:rPr sz="2000" dirty="0">
                <a:latin typeface="Times New Roman" panose="02020603050405020304" pitchFamily="18" charset="0"/>
                <a:cs typeface="Times New Roman" panose="02020603050405020304" pitchFamily="18" charset="0"/>
              </a:rPr>
              <a:t> of clear advancement </a:t>
            </a:r>
            <a:r>
              <a:rPr sz="2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pathways</a:t>
            </a:r>
            <a:r>
              <a:rPr sz="2000" dirty="0">
                <a:latin typeface="Times New Roman" panose="02020603050405020304" pitchFamily="18" charset="0"/>
                <a:cs typeface="Times New Roman" panose="02020603050405020304" pitchFamily="18" charset="0"/>
              </a:rPr>
              <a:t> further marginalize underrepresented individuals. The experience of plateauing—being hired but not promoted—often leads to disengagement or exit from the profession entirely.</a:t>
            </a:r>
          </a:p>
          <a:p>
            <a:pPr algn="just"/>
            <a:endParaRPr sz="2000" dirty="0">
              <a:latin typeface="Times New Roman" panose="02020603050405020304" pitchFamily="18" charset="0"/>
              <a:cs typeface="Times New Roman" panose="02020603050405020304" pitchFamily="18" charset="0"/>
            </a:endParaRPr>
          </a:p>
          <a:p>
            <a:pPr algn="just"/>
            <a:r>
              <a:rPr sz="2000" dirty="0">
                <a:latin typeface="Times New Roman" panose="02020603050405020304" pitchFamily="18" charset="0"/>
                <a:cs typeface="Times New Roman" panose="02020603050405020304" pitchFamily="18" charset="0"/>
              </a:rPr>
              <a:t>The consequences of these disparities are not merely individual—they affect the collective functioning and ethical standing of the computing industry. </a:t>
            </a:r>
            <a:endParaRPr lang="en-GB" sz="2000" dirty="0">
              <a:latin typeface="Times New Roman" panose="02020603050405020304" pitchFamily="18" charset="0"/>
              <a:cs typeface="Times New Roman" panose="02020603050405020304" pitchFamily="18" charset="0"/>
            </a:endParaRPr>
          </a:p>
          <a:p>
            <a:pPr algn="just"/>
            <a:endParaRPr lang="en-GB" sz="2000" dirty="0">
              <a:latin typeface="Times New Roman" panose="02020603050405020304" pitchFamily="18" charset="0"/>
              <a:cs typeface="Times New Roman" panose="02020603050405020304" pitchFamily="18" charset="0"/>
            </a:endParaRPr>
          </a:p>
          <a:p>
            <a:pPr algn="just"/>
            <a:r>
              <a:rPr sz="2000" dirty="0">
                <a:latin typeface="Times New Roman" panose="02020603050405020304" pitchFamily="18" charset="0"/>
                <a:cs typeface="Times New Roman" panose="02020603050405020304" pitchFamily="18" charset="0"/>
              </a:rPr>
              <a:t>A lack of diversity in design teams or leadership groups can result in products and systems that fail to address, or even harm, the needs of underrepresented communities. In fields such as </a:t>
            </a:r>
            <a:r>
              <a:rPr sz="2000" b="1" dirty="0">
                <a:latin typeface="Times New Roman" panose="02020603050405020304" pitchFamily="18" charset="0"/>
                <a:cs typeface="Times New Roman" panose="02020603050405020304" pitchFamily="18" charset="0"/>
              </a:rPr>
              <a:t>AI</a:t>
            </a:r>
            <a:r>
              <a:rPr sz="2000" dirty="0">
                <a:latin typeface="Times New Roman" panose="02020603050405020304" pitchFamily="18" charset="0"/>
                <a:cs typeface="Times New Roman" panose="02020603050405020304" pitchFamily="18" charset="0"/>
              </a:rPr>
              <a:t> or </a:t>
            </a:r>
            <a:r>
              <a:rPr sz="2000" b="1" dirty="0">
                <a:latin typeface="Times New Roman" panose="02020603050405020304" pitchFamily="18" charset="0"/>
                <a:cs typeface="Times New Roman" panose="02020603050405020304" pitchFamily="18" charset="0"/>
              </a:rPr>
              <a:t>digital health</a:t>
            </a:r>
            <a:r>
              <a:rPr sz="2000" dirty="0">
                <a:latin typeface="Times New Roman" panose="02020603050405020304" pitchFamily="18" charset="0"/>
                <a:cs typeface="Times New Roman" panose="02020603050405020304" pitchFamily="18" charset="0"/>
              </a:rPr>
              <a:t>, these omissions carry serious social consequences.</a:t>
            </a:r>
          </a:p>
        </p:txBody>
      </p:sp>
      <p:pic>
        <p:nvPicPr>
          <p:cNvPr id="4" name="Picture 3">
            <a:extLst>
              <a:ext uri="{FF2B5EF4-FFF2-40B4-BE49-F238E27FC236}">
                <a16:creationId xmlns:a16="http://schemas.microsoft.com/office/drawing/2014/main" id="{DAA48D6F-011E-0F3C-A20E-D662D60790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63645" y="0"/>
            <a:ext cx="1380355" cy="360000"/>
          </a:xfrm>
          <a:prstGeom prst="rect">
            <a:avLst/>
          </a:prstGeom>
        </p:spPr>
      </p:pic>
      <p:pic>
        <p:nvPicPr>
          <p:cNvPr id="5" name="Picture 2" descr="Creative Commons License">
            <a:hlinkClick r:id="rId3"/>
            <a:extLst>
              <a:ext uri="{FF2B5EF4-FFF2-40B4-BE49-F238E27FC236}">
                <a16:creationId xmlns:a16="http://schemas.microsoft.com/office/drawing/2014/main" id="{0AF5C23F-12BE-A1DB-AA94-9983602A6E7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05800" y="6544768"/>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332512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sz="3200" dirty="0">
                <a:latin typeface="Times New Roman" panose="02020603050405020304" pitchFamily="18" charset="0"/>
                <a:cs typeface="Times New Roman" panose="02020603050405020304" pitchFamily="18" charset="0"/>
              </a:rPr>
              <a:t>Strategic Approaches to Inclusion and Equity</a:t>
            </a:r>
          </a:p>
        </p:txBody>
      </p:sp>
      <p:sp>
        <p:nvSpPr>
          <p:cNvPr id="3" name="Content Placeholder 2"/>
          <p:cNvSpPr>
            <a:spLocks noGrp="1"/>
          </p:cNvSpPr>
          <p:nvPr>
            <p:ph idx="1"/>
          </p:nvPr>
        </p:nvSpPr>
        <p:spPr/>
        <p:txBody>
          <a:bodyPr>
            <a:noAutofit/>
          </a:bodyPr>
          <a:lstStyle/>
          <a:p>
            <a:pPr algn="just"/>
            <a:r>
              <a:rPr sz="2000" dirty="0">
                <a:latin typeface="Times New Roman" panose="02020603050405020304" pitchFamily="18" charset="0"/>
                <a:cs typeface="Times New Roman" panose="02020603050405020304" pitchFamily="18" charset="0"/>
              </a:rPr>
              <a:t>To address the persistent under-representation in computing, strategic, multi-level </a:t>
            </a:r>
            <a:r>
              <a:rPr sz="2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interventions</a:t>
            </a:r>
            <a:r>
              <a:rPr sz="2000" dirty="0">
                <a:latin typeface="Times New Roman" panose="02020603050405020304" pitchFamily="18" charset="0"/>
                <a:cs typeface="Times New Roman" panose="02020603050405020304" pitchFamily="18" charset="0"/>
              </a:rPr>
              <a:t> are required—ones that extend across </a:t>
            </a:r>
            <a:r>
              <a:rPr sz="2000" b="1" dirty="0">
                <a:latin typeface="Times New Roman" panose="02020603050405020304" pitchFamily="18" charset="0"/>
                <a:cs typeface="Times New Roman" panose="02020603050405020304" pitchFamily="18" charset="0"/>
              </a:rPr>
              <a:t>education</a:t>
            </a:r>
            <a:r>
              <a:rPr sz="2000" dirty="0">
                <a:latin typeface="Times New Roman" panose="02020603050405020304" pitchFamily="18" charset="0"/>
                <a:cs typeface="Times New Roman" panose="02020603050405020304" pitchFamily="18" charset="0"/>
              </a:rPr>
              <a:t>, employment, and </a:t>
            </a:r>
            <a:r>
              <a:rPr sz="2000" b="1" dirty="0">
                <a:latin typeface="Times New Roman" panose="02020603050405020304" pitchFamily="18" charset="0"/>
                <a:cs typeface="Times New Roman" panose="02020603050405020304" pitchFamily="18" charset="0"/>
              </a:rPr>
              <a:t>policy</a:t>
            </a:r>
            <a:r>
              <a:rPr sz="2000" dirty="0">
                <a:latin typeface="Times New Roman" panose="02020603050405020304" pitchFamily="18" charset="0"/>
                <a:cs typeface="Times New Roman" panose="02020603050405020304" pitchFamily="18" charset="0"/>
              </a:rPr>
              <a:t> domains. </a:t>
            </a:r>
            <a:endParaRPr lang="en-GB" sz="2000" dirty="0">
              <a:latin typeface="Times New Roman" panose="02020603050405020304" pitchFamily="18" charset="0"/>
              <a:cs typeface="Times New Roman" panose="02020603050405020304" pitchFamily="18" charset="0"/>
            </a:endParaRPr>
          </a:p>
          <a:p>
            <a:pPr algn="just"/>
            <a:endParaRPr sz="2000" dirty="0">
              <a:latin typeface="Times New Roman" panose="02020603050405020304" pitchFamily="18" charset="0"/>
              <a:cs typeface="Times New Roman" panose="02020603050405020304" pitchFamily="18" charset="0"/>
            </a:endParaRPr>
          </a:p>
          <a:p>
            <a:pPr algn="just"/>
            <a:r>
              <a:rPr sz="2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Outreach</a:t>
            </a:r>
            <a:r>
              <a:rPr sz="2000" dirty="0">
                <a:latin typeface="Times New Roman" panose="02020603050405020304" pitchFamily="18" charset="0"/>
                <a:cs typeface="Times New Roman" panose="02020603050405020304" pitchFamily="18" charset="0"/>
              </a:rPr>
              <a:t> initiatives that introduce computing to students—especially those from underrepresented backgrounds—can shape perceptions and open pathways at an early stage. </a:t>
            </a:r>
            <a:endParaRPr lang="en-GB" sz="2000" dirty="0">
              <a:latin typeface="Times New Roman" panose="02020603050405020304" pitchFamily="18" charset="0"/>
              <a:cs typeface="Times New Roman" panose="02020603050405020304" pitchFamily="18" charset="0"/>
            </a:endParaRPr>
          </a:p>
          <a:p>
            <a:pPr algn="just"/>
            <a:endParaRPr lang="en-GB" sz="2000" dirty="0">
              <a:latin typeface="Times New Roman" panose="02020603050405020304" pitchFamily="18" charset="0"/>
              <a:cs typeface="Times New Roman" panose="02020603050405020304" pitchFamily="18" charset="0"/>
            </a:endParaRPr>
          </a:p>
          <a:p>
            <a:pPr algn="just"/>
            <a:r>
              <a:rPr sz="2000" b="1" dirty="0">
                <a:latin typeface="Times New Roman" panose="02020603050405020304" pitchFamily="18" charset="0"/>
                <a:cs typeface="Times New Roman" panose="02020603050405020304" pitchFamily="18" charset="0"/>
              </a:rPr>
              <a:t>Inclusive</a:t>
            </a:r>
            <a:r>
              <a:rPr sz="2000" dirty="0">
                <a:latin typeface="Times New Roman" panose="02020603050405020304" pitchFamily="18" charset="0"/>
                <a:cs typeface="Times New Roman" panose="02020603050405020304" pitchFamily="18" charset="0"/>
              </a:rPr>
              <a:t>, representative </a:t>
            </a:r>
            <a:r>
              <a:rPr sz="2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curricula</a:t>
            </a:r>
            <a:r>
              <a:rPr sz="2000" dirty="0">
                <a:latin typeface="Times New Roman" panose="02020603050405020304" pitchFamily="18" charset="0"/>
                <a:cs typeface="Times New Roman" panose="02020603050405020304" pitchFamily="18" charset="0"/>
              </a:rPr>
              <a:t> and the visibility of diverse role models help counter stereotypes and broaden aspirations.</a:t>
            </a:r>
          </a:p>
          <a:p>
            <a:pPr algn="just"/>
            <a:endParaRPr sz="2000" dirty="0">
              <a:latin typeface="Times New Roman" panose="02020603050405020304" pitchFamily="18" charset="0"/>
              <a:cs typeface="Times New Roman" panose="02020603050405020304" pitchFamily="18" charset="0"/>
            </a:endParaRPr>
          </a:p>
          <a:p>
            <a:pPr algn="just"/>
            <a:r>
              <a:rPr sz="2000" dirty="0">
                <a:latin typeface="Times New Roman" panose="02020603050405020304" pitchFamily="18" charset="0"/>
                <a:cs typeface="Times New Roman" panose="02020603050405020304" pitchFamily="18" charset="0"/>
              </a:rPr>
              <a:t>While </a:t>
            </a:r>
            <a:r>
              <a:rPr sz="2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mentorship</a:t>
            </a:r>
            <a:r>
              <a:rPr sz="2000" dirty="0">
                <a:latin typeface="Times New Roman" panose="02020603050405020304" pitchFamily="18" charset="0"/>
                <a:cs typeface="Times New Roman" panose="02020603050405020304" pitchFamily="18" charset="0"/>
              </a:rPr>
              <a:t> provides guidance and emotional support, </a:t>
            </a:r>
            <a:r>
              <a:rPr sz="2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sponsorship</a:t>
            </a:r>
            <a:r>
              <a:rPr sz="2000" dirty="0">
                <a:latin typeface="Times New Roman" panose="02020603050405020304" pitchFamily="18" charset="0"/>
                <a:cs typeface="Times New Roman" panose="02020603050405020304" pitchFamily="18" charset="0"/>
              </a:rPr>
              <a:t> actively advocates for an individual’s advancement within an organization. </a:t>
            </a:r>
          </a:p>
        </p:txBody>
      </p:sp>
      <p:pic>
        <p:nvPicPr>
          <p:cNvPr id="4" name="Picture 3">
            <a:extLst>
              <a:ext uri="{FF2B5EF4-FFF2-40B4-BE49-F238E27FC236}">
                <a16:creationId xmlns:a16="http://schemas.microsoft.com/office/drawing/2014/main" id="{42C91499-40E8-4595-8593-69BB93A435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63645" y="0"/>
            <a:ext cx="1380355" cy="360000"/>
          </a:xfrm>
          <a:prstGeom prst="rect">
            <a:avLst/>
          </a:prstGeom>
        </p:spPr>
      </p:pic>
      <p:pic>
        <p:nvPicPr>
          <p:cNvPr id="5" name="Picture 2" descr="Creative Commons License">
            <a:hlinkClick r:id="rId3"/>
            <a:extLst>
              <a:ext uri="{FF2B5EF4-FFF2-40B4-BE49-F238E27FC236}">
                <a16:creationId xmlns:a16="http://schemas.microsoft.com/office/drawing/2014/main" id="{369F8D79-F64A-7776-F0D7-E3006D1EFF0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05800" y="6544768"/>
            <a:ext cx="838200" cy="2952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F1458A-071A-4FF5-EBCE-B4795C4042B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3619ACD-BF67-4920-3F90-E3CD43313BE7}"/>
              </a:ext>
            </a:extLst>
          </p:cNvPr>
          <p:cNvSpPr>
            <a:spLocks noGrp="1"/>
          </p:cNvSpPr>
          <p:nvPr>
            <p:ph type="title"/>
          </p:nvPr>
        </p:nvSpPr>
        <p:spPr/>
        <p:txBody>
          <a:bodyPr>
            <a:normAutofit/>
          </a:bodyPr>
          <a:lstStyle/>
          <a:p>
            <a:r>
              <a:rPr sz="3200" dirty="0">
                <a:latin typeface="Times New Roman" panose="02020603050405020304" pitchFamily="18" charset="0"/>
                <a:cs typeface="Times New Roman" panose="02020603050405020304" pitchFamily="18" charset="0"/>
              </a:rPr>
              <a:t>Strategic Approaches to Inclusion and Equity</a:t>
            </a:r>
          </a:p>
        </p:txBody>
      </p:sp>
      <p:sp>
        <p:nvSpPr>
          <p:cNvPr id="3" name="Content Placeholder 2">
            <a:extLst>
              <a:ext uri="{FF2B5EF4-FFF2-40B4-BE49-F238E27FC236}">
                <a16:creationId xmlns:a16="http://schemas.microsoft.com/office/drawing/2014/main" id="{C15CBCF8-1AC9-9977-15B5-86513D991DC3}"/>
              </a:ext>
            </a:extLst>
          </p:cNvPr>
          <p:cNvSpPr>
            <a:spLocks noGrp="1"/>
          </p:cNvSpPr>
          <p:nvPr>
            <p:ph idx="1"/>
          </p:nvPr>
        </p:nvSpPr>
        <p:spPr/>
        <p:txBody>
          <a:bodyPr>
            <a:noAutofit/>
          </a:bodyPr>
          <a:lstStyle/>
          <a:p>
            <a:pPr algn="just"/>
            <a:r>
              <a:rPr sz="2000" dirty="0">
                <a:latin typeface="Times New Roman" panose="02020603050405020304" pitchFamily="18" charset="0"/>
                <a:cs typeface="Times New Roman" panose="02020603050405020304" pitchFamily="18" charset="0"/>
              </a:rPr>
              <a:t>At the organizational level, </a:t>
            </a:r>
            <a:r>
              <a:rPr sz="2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institutional accountability </a:t>
            </a:r>
            <a:r>
              <a:rPr sz="2000" dirty="0">
                <a:latin typeface="Times New Roman" panose="02020603050405020304" pitchFamily="18" charset="0"/>
                <a:cs typeface="Times New Roman" panose="02020603050405020304" pitchFamily="18" charset="0"/>
              </a:rPr>
              <a:t>is essential. This includes conducting equity audits, reforming recruitment and promotion practices, and publishing transparent diversity metrics</a:t>
            </a:r>
            <a:endParaRPr lang="en-GB" sz="2000" dirty="0">
              <a:latin typeface="Times New Roman" panose="02020603050405020304" pitchFamily="18" charset="0"/>
              <a:cs typeface="Times New Roman" panose="02020603050405020304" pitchFamily="18" charset="0"/>
            </a:endParaRPr>
          </a:p>
          <a:p>
            <a:pPr algn="just"/>
            <a:endParaRPr sz="2000" dirty="0">
              <a:latin typeface="Times New Roman" panose="02020603050405020304" pitchFamily="18" charset="0"/>
              <a:cs typeface="Times New Roman" panose="02020603050405020304" pitchFamily="18" charset="0"/>
            </a:endParaRPr>
          </a:p>
          <a:p>
            <a:pPr algn="just"/>
            <a:r>
              <a:rPr sz="2000" dirty="0">
                <a:latin typeface="Times New Roman" panose="02020603050405020304" pitchFamily="18" charset="0"/>
                <a:cs typeface="Times New Roman" panose="02020603050405020304" pitchFamily="18" charset="0"/>
              </a:rPr>
              <a:t>Collaborations between </a:t>
            </a:r>
            <a:r>
              <a:rPr sz="2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academia and industry </a:t>
            </a:r>
            <a:r>
              <a:rPr sz="2000" dirty="0">
                <a:latin typeface="Times New Roman" panose="02020603050405020304" pitchFamily="18" charset="0"/>
                <a:cs typeface="Times New Roman" panose="02020603050405020304" pitchFamily="18" charset="0"/>
              </a:rPr>
              <a:t>also play a pivotal role. Joint initiatives can align curricula with market needs, offer </a:t>
            </a:r>
            <a:r>
              <a:rPr sz="2000" b="1" dirty="0">
                <a:latin typeface="Times New Roman" panose="02020603050405020304" pitchFamily="18" charset="0"/>
                <a:cs typeface="Times New Roman" panose="02020603050405020304" pitchFamily="18" charset="0"/>
              </a:rPr>
              <a:t>internships</a:t>
            </a:r>
            <a:r>
              <a:rPr sz="2000" dirty="0">
                <a:latin typeface="Times New Roman" panose="02020603050405020304" pitchFamily="18" charset="0"/>
                <a:cs typeface="Times New Roman" panose="02020603050405020304" pitchFamily="18" charset="0"/>
              </a:rPr>
              <a:t> to marginalized students, and co-develop inclusive </a:t>
            </a:r>
            <a:r>
              <a:rPr sz="2000" b="1" dirty="0">
                <a:latin typeface="Times New Roman" panose="02020603050405020304" pitchFamily="18" charset="0"/>
                <a:cs typeface="Times New Roman" panose="02020603050405020304" pitchFamily="18" charset="0"/>
              </a:rPr>
              <a:t>pedagogies</a:t>
            </a:r>
            <a:r>
              <a:rPr sz="2000" dirty="0">
                <a:latin typeface="Times New Roman" panose="02020603050405020304" pitchFamily="18" charset="0"/>
                <a:cs typeface="Times New Roman" panose="02020603050405020304" pitchFamily="18" charset="0"/>
              </a:rPr>
              <a:t> and </a:t>
            </a:r>
            <a:r>
              <a:rPr sz="2000" b="1" dirty="0">
                <a:latin typeface="Times New Roman" panose="02020603050405020304" pitchFamily="18" charset="0"/>
                <a:cs typeface="Times New Roman" panose="02020603050405020304" pitchFamily="18" charset="0"/>
              </a:rPr>
              <a:t>hiring</a:t>
            </a:r>
            <a:r>
              <a:rPr sz="2000" dirty="0">
                <a:latin typeface="Times New Roman" panose="02020603050405020304" pitchFamily="18" charset="0"/>
                <a:cs typeface="Times New Roman" panose="02020603050405020304" pitchFamily="18" charset="0"/>
              </a:rPr>
              <a:t> practices. </a:t>
            </a:r>
            <a:endParaRPr lang="en-GB" sz="2000" dirty="0">
              <a:latin typeface="Times New Roman" panose="02020603050405020304" pitchFamily="18" charset="0"/>
              <a:cs typeface="Times New Roman" panose="02020603050405020304" pitchFamily="18" charset="0"/>
            </a:endParaRPr>
          </a:p>
          <a:p>
            <a:pPr algn="just"/>
            <a:endParaRPr sz="2000" dirty="0">
              <a:latin typeface="Times New Roman" panose="02020603050405020304" pitchFamily="18" charset="0"/>
              <a:cs typeface="Times New Roman" panose="02020603050405020304" pitchFamily="18" charset="0"/>
            </a:endParaRPr>
          </a:p>
          <a:p>
            <a:pPr algn="just"/>
            <a:r>
              <a:rPr sz="2000" dirty="0">
                <a:latin typeface="Times New Roman" panose="02020603050405020304" pitchFamily="18" charset="0"/>
                <a:cs typeface="Times New Roman" panose="02020603050405020304" pitchFamily="18" charset="0"/>
              </a:rPr>
              <a:t>Ultimately, </a:t>
            </a:r>
            <a:r>
              <a:rPr sz="2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inclusion</a:t>
            </a:r>
            <a:r>
              <a:rPr sz="2000" dirty="0">
                <a:latin typeface="Times New Roman" panose="02020603050405020304" pitchFamily="18" charset="0"/>
                <a:cs typeface="Times New Roman" panose="02020603050405020304" pitchFamily="18" charset="0"/>
              </a:rPr>
              <a:t> must be </a:t>
            </a:r>
            <a:r>
              <a:rPr sz="2000" b="1" dirty="0">
                <a:latin typeface="Times New Roman" panose="02020603050405020304" pitchFamily="18" charset="0"/>
                <a:cs typeface="Times New Roman" panose="02020603050405020304" pitchFamily="18" charset="0"/>
              </a:rPr>
              <a:t>embedded into organizational culture</a:t>
            </a:r>
            <a:r>
              <a:rPr sz="2000" dirty="0">
                <a:latin typeface="Times New Roman" panose="02020603050405020304" pitchFamily="18" charset="0"/>
                <a:cs typeface="Times New Roman" panose="02020603050405020304" pitchFamily="18" charset="0"/>
              </a:rPr>
              <a:t>—not treated as an optional add-on or compliance task. It requires leadership commitment, resource allocation, and ongoing reflection. </a:t>
            </a:r>
          </a:p>
        </p:txBody>
      </p:sp>
      <p:pic>
        <p:nvPicPr>
          <p:cNvPr id="4" name="Picture 3">
            <a:extLst>
              <a:ext uri="{FF2B5EF4-FFF2-40B4-BE49-F238E27FC236}">
                <a16:creationId xmlns:a16="http://schemas.microsoft.com/office/drawing/2014/main" id="{9A26DB8C-51CC-9078-A525-1DA625FE47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63645" y="0"/>
            <a:ext cx="1380355" cy="360000"/>
          </a:xfrm>
          <a:prstGeom prst="rect">
            <a:avLst/>
          </a:prstGeom>
        </p:spPr>
      </p:pic>
      <p:pic>
        <p:nvPicPr>
          <p:cNvPr id="5" name="Picture 2" descr="Creative Commons License">
            <a:hlinkClick r:id="rId3"/>
            <a:extLst>
              <a:ext uri="{FF2B5EF4-FFF2-40B4-BE49-F238E27FC236}">
                <a16:creationId xmlns:a16="http://schemas.microsoft.com/office/drawing/2014/main" id="{ECDEF9B6-8C9A-3103-DF27-B13BE74D5C5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05800" y="6544768"/>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464062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3F3AB-1D96-67DA-467F-D6B88DF7C571}"/>
              </a:ext>
            </a:extLst>
          </p:cNvPr>
          <p:cNvSpPr>
            <a:spLocks noGrp="1"/>
          </p:cNvSpPr>
          <p:nvPr>
            <p:ph type="ctrTitle"/>
          </p:nvPr>
        </p:nvSpPr>
        <p:spPr/>
        <p:txBody>
          <a:bodyPr/>
          <a:lstStyle/>
          <a:p>
            <a:r>
              <a:rPr lang="en-GB" dirty="0">
                <a:latin typeface="Times New Roman" panose="02020603050405020304" pitchFamily="18" charset="0"/>
                <a:cs typeface="Times New Roman" panose="02020603050405020304" pitchFamily="18" charset="0"/>
              </a:rPr>
              <a:t>Why Under Representation Matters?</a:t>
            </a:r>
          </a:p>
        </p:txBody>
      </p:sp>
      <p:sp>
        <p:nvSpPr>
          <p:cNvPr id="3" name="Subtitle 2">
            <a:extLst>
              <a:ext uri="{FF2B5EF4-FFF2-40B4-BE49-F238E27FC236}">
                <a16:creationId xmlns:a16="http://schemas.microsoft.com/office/drawing/2014/main" id="{82479A6C-EA9F-8BD9-218F-3B5DACA34A52}"/>
              </a:ext>
            </a:extLst>
          </p:cNvPr>
          <p:cNvSpPr>
            <a:spLocks noGrp="1"/>
          </p:cNvSpPr>
          <p:nvPr>
            <p:ph type="subTitle" idx="1"/>
          </p:nvPr>
        </p:nvSpPr>
        <p:spPr/>
        <p:txBody>
          <a:bodyPr/>
          <a:lstStyle/>
          <a:p>
            <a:endParaRPr lang="en-GB"/>
          </a:p>
        </p:txBody>
      </p:sp>
      <p:pic>
        <p:nvPicPr>
          <p:cNvPr id="4" name="Picture 3">
            <a:extLst>
              <a:ext uri="{FF2B5EF4-FFF2-40B4-BE49-F238E27FC236}">
                <a16:creationId xmlns:a16="http://schemas.microsoft.com/office/drawing/2014/main" id="{4CBD20F4-E81A-6C1A-EF60-EA080FFA1A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63645" y="0"/>
            <a:ext cx="1380355" cy="360000"/>
          </a:xfrm>
          <a:prstGeom prst="rect">
            <a:avLst/>
          </a:prstGeom>
        </p:spPr>
      </p:pic>
      <p:pic>
        <p:nvPicPr>
          <p:cNvPr id="5" name="Picture 2" descr="Creative Commons License">
            <a:hlinkClick r:id="rId3"/>
            <a:extLst>
              <a:ext uri="{FF2B5EF4-FFF2-40B4-BE49-F238E27FC236}">
                <a16:creationId xmlns:a16="http://schemas.microsoft.com/office/drawing/2014/main" id="{3F64A766-4EBE-6ECB-A286-8E1B5333C72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05800" y="6544768"/>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43485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sz="3200" dirty="0">
                <a:latin typeface="Times New Roman" panose="02020603050405020304" pitchFamily="18" charset="0"/>
                <a:cs typeface="Times New Roman" panose="02020603050405020304" pitchFamily="18" charset="0"/>
              </a:rPr>
              <a:t>Equity and Social Justice in the Computing Profession</a:t>
            </a:r>
          </a:p>
        </p:txBody>
      </p:sp>
      <p:sp>
        <p:nvSpPr>
          <p:cNvPr id="3" name="Content Placeholder 2"/>
          <p:cNvSpPr>
            <a:spLocks noGrp="1"/>
          </p:cNvSpPr>
          <p:nvPr>
            <p:ph idx="1"/>
          </p:nvPr>
        </p:nvSpPr>
        <p:spPr/>
        <p:txBody>
          <a:bodyPr>
            <a:noAutofit/>
          </a:bodyPr>
          <a:lstStyle/>
          <a:p>
            <a:pPr algn="just"/>
            <a:r>
              <a:rPr sz="2000" dirty="0">
                <a:latin typeface="Times New Roman" panose="02020603050405020304" pitchFamily="18" charset="0"/>
                <a:cs typeface="Times New Roman" panose="02020603050405020304" pitchFamily="18" charset="0"/>
              </a:rPr>
              <a:t>When marginalized groups are systematically excluded or under-included, the consequences go beyond individual missed opportunities. These patterns of exclusion mirror and reinforce broader </a:t>
            </a:r>
            <a:r>
              <a:rPr sz="2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societal inequalities</a:t>
            </a:r>
            <a:r>
              <a:rPr sz="2000" dirty="0">
                <a:latin typeface="Times New Roman" panose="02020603050405020304" pitchFamily="18" charset="0"/>
                <a:cs typeface="Times New Roman" panose="02020603050405020304" pitchFamily="18" charset="0"/>
              </a:rPr>
              <a:t>, such as those based on </a:t>
            </a:r>
            <a:r>
              <a:rPr sz="2000" b="1" dirty="0">
                <a:latin typeface="Times New Roman" panose="02020603050405020304" pitchFamily="18" charset="0"/>
                <a:cs typeface="Times New Roman" panose="02020603050405020304" pitchFamily="18" charset="0"/>
              </a:rPr>
              <a:t>race</a:t>
            </a:r>
            <a:r>
              <a:rPr sz="2000" dirty="0">
                <a:latin typeface="Times New Roman" panose="02020603050405020304" pitchFamily="18" charset="0"/>
                <a:cs typeface="Times New Roman" panose="02020603050405020304" pitchFamily="18" charset="0"/>
              </a:rPr>
              <a:t>, </a:t>
            </a:r>
            <a:r>
              <a:rPr sz="2000" b="1" dirty="0">
                <a:latin typeface="Times New Roman" panose="02020603050405020304" pitchFamily="18" charset="0"/>
                <a:cs typeface="Times New Roman" panose="02020603050405020304" pitchFamily="18" charset="0"/>
              </a:rPr>
              <a:t>gender</a:t>
            </a:r>
            <a:r>
              <a:rPr sz="2000" dirty="0">
                <a:latin typeface="Times New Roman" panose="02020603050405020304" pitchFamily="18" charset="0"/>
                <a:cs typeface="Times New Roman" panose="02020603050405020304" pitchFamily="18" charset="0"/>
              </a:rPr>
              <a:t>, </a:t>
            </a:r>
            <a:r>
              <a:rPr sz="2000" b="1" dirty="0">
                <a:latin typeface="Times New Roman" panose="02020603050405020304" pitchFamily="18" charset="0"/>
                <a:cs typeface="Times New Roman" panose="02020603050405020304" pitchFamily="18" charset="0"/>
              </a:rPr>
              <a:t>disability</a:t>
            </a:r>
            <a:r>
              <a:rPr sz="2000" dirty="0">
                <a:latin typeface="Times New Roman" panose="02020603050405020304" pitchFamily="18" charset="0"/>
                <a:cs typeface="Times New Roman" panose="02020603050405020304" pitchFamily="18" charset="0"/>
              </a:rPr>
              <a:t>, and </a:t>
            </a:r>
            <a:r>
              <a:rPr sz="2000" b="1" dirty="0">
                <a:latin typeface="Times New Roman" panose="02020603050405020304" pitchFamily="18" charset="0"/>
                <a:cs typeface="Times New Roman" panose="02020603050405020304" pitchFamily="18" charset="0"/>
              </a:rPr>
              <a:t>class</a:t>
            </a:r>
            <a:r>
              <a:rPr sz="200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 </a:t>
            </a:r>
            <a:endParaRPr sz="2000" dirty="0">
              <a:latin typeface="Times New Roman" panose="02020603050405020304" pitchFamily="18" charset="0"/>
              <a:cs typeface="Times New Roman" panose="02020603050405020304" pitchFamily="18" charset="0"/>
            </a:endParaRPr>
          </a:p>
          <a:p>
            <a:pPr algn="just"/>
            <a:endParaRPr sz="2000" dirty="0">
              <a:latin typeface="Times New Roman" panose="02020603050405020304" pitchFamily="18" charset="0"/>
              <a:cs typeface="Times New Roman" panose="02020603050405020304" pitchFamily="18" charset="0"/>
            </a:endParaRPr>
          </a:p>
          <a:p>
            <a:pPr algn="just"/>
            <a:r>
              <a:rPr sz="2000" dirty="0">
                <a:latin typeface="Times New Roman" panose="02020603050405020304" pitchFamily="18" charset="0"/>
                <a:cs typeface="Times New Roman" panose="02020603050405020304" pitchFamily="18" charset="0"/>
              </a:rPr>
              <a:t>Moreover, those who are underrepresented are deprived not only of economic advancement but also of influence over the design and governance of the digital world. This raises serious ethical concerns, as it means that critical technologies are being </a:t>
            </a:r>
            <a:r>
              <a:rPr sz="2000" b="1" dirty="0">
                <a:latin typeface="Times New Roman" panose="02020603050405020304" pitchFamily="18" charset="0"/>
                <a:cs typeface="Times New Roman" panose="02020603050405020304" pitchFamily="18" charset="0"/>
              </a:rPr>
              <a:t>developed</a:t>
            </a:r>
            <a:r>
              <a:rPr sz="2000" dirty="0">
                <a:latin typeface="Times New Roman" panose="02020603050405020304" pitchFamily="18" charset="0"/>
                <a:cs typeface="Times New Roman" panose="02020603050405020304" pitchFamily="18" charset="0"/>
              </a:rPr>
              <a:t> and </a:t>
            </a:r>
            <a:r>
              <a:rPr sz="2000" b="1" dirty="0">
                <a:latin typeface="Times New Roman" panose="02020603050405020304" pitchFamily="18" charset="0"/>
                <a:cs typeface="Times New Roman" panose="02020603050405020304" pitchFamily="18" charset="0"/>
              </a:rPr>
              <a:t>deployed</a:t>
            </a:r>
            <a:r>
              <a:rPr sz="2000" dirty="0">
                <a:latin typeface="Times New Roman" panose="02020603050405020304" pitchFamily="18" charset="0"/>
                <a:cs typeface="Times New Roman" panose="02020603050405020304" pitchFamily="18" charset="0"/>
              </a:rPr>
              <a:t> </a:t>
            </a:r>
            <a:r>
              <a:rPr sz="2000" b="1" dirty="0">
                <a:latin typeface="Times New Roman" panose="02020603050405020304" pitchFamily="18" charset="0"/>
                <a:cs typeface="Times New Roman" panose="02020603050405020304" pitchFamily="18" charset="0"/>
              </a:rPr>
              <a:t>without input from those most affected</a:t>
            </a:r>
            <a:r>
              <a:rPr sz="2000" dirty="0">
                <a:latin typeface="Times New Roman" panose="02020603050405020304" pitchFamily="18" charset="0"/>
                <a:cs typeface="Times New Roman" panose="02020603050405020304" pitchFamily="18" charset="0"/>
              </a:rPr>
              <a:t> by them.</a:t>
            </a:r>
          </a:p>
        </p:txBody>
      </p:sp>
      <p:pic>
        <p:nvPicPr>
          <p:cNvPr id="4" name="Picture 3">
            <a:extLst>
              <a:ext uri="{FF2B5EF4-FFF2-40B4-BE49-F238E27FC236}">
                <a16:creationId xmlns:a16="http://schemas.microsoft.com/office/drawing/2014/main" id="{283CF60E-912E-FE31-636C-A957D56AEF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63645" y="0"/>
            <a:ext cx="1380355" cy="360000"/>
          </a:xfrm>
          <a:prstGeom prst="rect">
            <a:avLst/>
          </a:prstGeom>
        </p:spPr>
      </p:pic>
      <p:pic>
        <p:nvPicPr>
          <p:cNvPr id="5" name="Picture 2" descr="Creative Commons License">
            <a:hlinkClick r:id="rId3"/>
            <a:extLst>
              <a:ext uri="{FF2B5EF4-FFF2-40B4-BE49-F238E27FC236}">
                <a16:creationId xmlns:a16="http://schemas.microsoft.com/office/drawing/2014/main" id="{051D6009-A611-C727-9097-0B0C18F3B8B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05800" y="6544768"/>
            <a:ext cx="838200" cy="2952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sz="3200" dirty="0">
                <a:latin typeface="Times New Roman" panose="02020603050405020304" pitchFamily="18" charset="0"/>
                <a:cs typeface="Times New Roman" panose="02020603050405020304" pitchFamily="18" charset="0"/>
              </a:rPr>
              <a:t>Impacts on Technological Design and Outcomes</a:t>
            </a:r>
          </a:p>
        </p:txBody>
      </p:sp>
      <p:sp>
        <p:nvSpPr>
          <p:cNvPr id="3" name="Content Placeholder 2"/>
          <p:cNvSpPr>
            <a:spLocks noGrp="1"/>
          </p:cNvSpPr>
          <p:nvPr>
            <p:ph idx="1"/>
          </p:nvPr>
        </p:nvSpPr>
        <p:spPr/>
        <p:txBody>
          <a:bodyPr>
            <a:noAutofit/>
          </a:bodyPr>
          <a:lstStyle/>
          <a:p>
            <a:pPr algn="just"/>
            <a:r>
              <a:rPr sz="2000" dirty="0">
                <a:latin typeface="Times New Roman" panose="02020603050405020304" pitchFamily="18" charset="0"/>
                <a:cs typeface="Times New Roman" panose="02020603050405020304" pitchFamily="18" charset="0"/>
              </a:rPr>
              <a:t>One of the most compelling arguments for addressing under-representation in computing is its </a:t>
            </a:r>
            <a:r>
              <a:rPr sz="2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direct impact </a:t>
            </a:r>
            <a:r>
              <a:rPr sz="2000" dirty="0">
                <a:latin typeface="Times New Roman" panose="02020603050405020304" pitchFamily="18" charset="0"/>
                <a:cs typeface="Times New Roman" panose="02020603050405020304" pitchFamily="18" charset="0"/>
              </a:rPr>
              <a:t>on </a:t>
            </a:r>
            <a:r>
              <a:rPr sz="2000" b="1" dirty="0">
                <a:latin typeface="Times New Roman" panose="02020603050405020304" pitchFamily="18" charset="0"/>
                <a:cs typeface="Times New Roman" panose="02020603050405020304" pitchFamily="18" charset="0"/>
              </a:rPr>
              <a:t>technological design </a:t>
            </a:r>
            <a:r>
              <a:rPr sz="2000" dirty="0">
                <a:latin typeface="Times New Roman" panose="02020603050405020304" pitchFamily="18" charset="0"/>
                <a:cs typeface="Times New Roman" panose="02020603050405020304" pitchFamily="18" charset="0"/>
              </a:rPr>
              <a:t>and societal </a:t>
            </a:r>
            <a:r>
              <a:rPr sz="2000" b="1" dirty="0">
                <a:latin typeface="Times New Roman" panose="02020603050405020304" pitchFamily="18" charset="0"/>
                <a:cs typeface="Times New Roman" panose="02020603050405020304" pitchFamily="18" charset="0"/>
              </a:rPr>
              <a:t>outcomes</a:t>
            </a:r>
            <a:r>
              <a:rPr sz="2000" dirty="0">
                <a:latin typeface="Times New Roman" panose="02020603050405020304" pitchFamily="18" charset="0"/>
                <a:cs typeface="Times New Roman" panose="02020603050405020304" pitchFamily="18" charset="0"/>
              </a:rPr>
              <a:t>. When development teams lack diversity, those technologies often reflect a narrow worldview, inadvertently reproducing social </a:t>
            </a:r>
            <a:r>
              <a:rPr sz="2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biases</a:t>
            </a:r>
            <a:r>
              <a:rPr sz="2000" dirty="0">
                <a:latin typeface="Times New Roman" panose="02020603050405020304" pitchFamily="18" charset="0"/>
                <a:cs typeface="Times New Roman" panose="02020603050405020304" pitchFamily="18" charset="0"/>
              </a:rPr>
              <a:t>.</a:t>
            </a:r>
          </a:p>
          <a:p>
            <a:pPr algn="just"/>
            <a:endParaRPr sz="2000" dirty="0">
              <a:latin typeface="Times New Roman" panose="02020603050405020304" pitchFamily="18" charset="0"/>
              <a:cs typeface="Times New Roman" panose="02020603050405020304" pitchFamily="18" charset="0"/>
            </a:endParaRPr>
          </a:p>
          <a:p>
            <a:pPr algn="just"/>
            <a:r>
              <a:rPr sz="2000" dirty="0">
                <a:latin typeface="Times New Roman" panose="02020603050405020304" pitchFamily="18" charset="0"/>
                <a:cs typeface="Times New Roman" panose="02020603050405020304" pitchFamily="18" charset="0"/>
              </a:rPr>
              <a:t>Consider the numerous cases of algorithmic bias in </a:t>
            </a:r>
            <a:r>
              <a:rPr sz="2000" b="1" dirty="0">
                <a:latin typeface="Times New Roman" panose="02020603050405020304" pitchFamily="18" charset="0"/>
                <a:cs typeface="Times New Roman" panose="02020603050405020304" pitchFamily="18" charset="0"/>
              </a:rPr>
              <a:t>facial recognition </a:t>
            </a:r>
            <a:r>
              <a:rPr sz="2000" dirty="0">
                <a:latin typeface="Times New Roman" panose="02020603050405020304" pitchFamily="18" charset="0"/>
                <a:cs typeface="Times New Roman" panose="02020603050405020304" pitchFamily="18" charset="0"/>
              </a:rPr>
              <a:t>systems, </a:t>
            </a:r>
            <a:r>
              <a:rPr sz="2000" b="1" dirty="0">
                <a:latin typeface="Times New Roman" panose="02020603050405020304" pitchFamily="18" charset="0"/>
                <a:cs typeface="Times New Roman" panose="02020603050405020304" pitchFamily="18" charset="0"/>
              </a:rPr>
              <a:t>predictive policing tools</a:t>
            </a:r>
            <a:r>
              <a:rPr sz="2000" dirty="0">
                <a:latin typeface="Times New Roman" panose="02020603050405020304" pitchFamily="18" charset="0"/>
                <a:cs typeface="Times New Roman" panose="02020603050405020304" pitchFamily="18" charset="0"/>
              </a:rPr>
              <a:t>, or </a:t>
            </a:r>
            <a:r>
              <a:rPr sz="2000" b="1" dirty="0">
                <a:latin typeface="Times New Roman" panose="02020603050405020304" pitchFamily="18" charset="0"/>
                <a:cs typeface="Times New Roman" panose="02020603050405020304" pitchFamily="18" charset="0"/>
              </a:rPr>
              <a:t>hiring platforms</a:t>
            </a:r>
            <a:r>
              <a:rPr sz="2000" dirty="0">
                <a:latin typeface="Times New Roman" panose="02020603050405020304" pitchFamily="18" charset="0"/>
                <a:cs typeface="Times New Roman" panose="02020603050405020304" pitchFamily="18" charset="0"/>
              </a:rPr>
              <a:t>. In many instances, these tools were designed by homogenous teams who failed to account for how their models might misclassify, exclude, or disadvantage certain populations—particularly women and people of color.</a:t>
            </a:r>
          </a:p>
          <a:p>
            <a:pPr algn="just"/>
            <a:endParaRPr sz="2000" dirty="0">
              <a:latin typeface="Times New Roman" panose="02020603050405020304" pitchFamily="18" charset="0"/>
              <a:cs typeface="Times New Roman" panose="02020603050405020304" pitchFamily="18" charset="0"/>
            </a:endParaRPr>
          </a:p>
          <a:p>
            <a:pPr algn="just"/>
            <a:r>
              <a:rPr sz="2000" dirty="0">
                <a:latin typeface="Times New Roman" panose="02020603050405020304" pitchFamily="18" charset="0"/>
                <a:cs typeface="Times New Roman" panose="02020603050405020304" pitchFamily="18" charset="0"/>
              </a:rPr>
              <a:t>Without diverse perspectives, developers may overlook crucial usability issues, privacy concerns, or cultural nuances that affect how technology is perceived and used. </a:t>
            </a:r>
          </a:p>
        </p:txBody>
      </p:sp>
      <p:pic>
        <p:nvPicPr>
          <p:cNvPr id="4" name="Picture 3">
            <a:extLst>
              <a:ext uri="{FF2B5EF4-FFF2-40B4-BE49-F238E27FC236}">
                <a16:creationId xmlns:a16="http://schemas.microsoft.com/office/drawing/2014/main" id="{01E95A37-E6ED-FC4D-5623-E4A1B4A86E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63645" y="0"/>
            <a:ext cx="1380355" cy="360000"/>
          </a:xfrm>
          <a:prstGeom prst="rect">
            <a:avLst/>
          </a:prstGeom>
        </p:spPr>
      </p:pic>
      <p:pic>
        <p:nvPicPr>
          <p:cNvPr id="5" name="Picture 2" descr="Creative Commons License">
            <a:hlinkClick r:id="rId3"/>
            <a:extLst>
              <a:ext uri="{FF2B5EF4-FFF2-40B4-BE49-F238E27FC236}">
                <a16:creationId xmlns:a16="http://schemas.microsoft.com/office/drawing/2014/main" id="{16008853-164E-6807-1AD7-24A31F4CB2A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05800" y="6544768"/>
            <a:ext cx="838200" cy="2952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sz="3200" dirty="0">
                <a:latin typeface="Times New Roman" panose="02020603050405020304" pitchFamily="18" charset="0"/>
                <a:cs typeface="Times New Roman" panose="02020603050405020304" pitchFamily="18" charset="0"/>
              </a:rPr>
              <a:t>Economic and Innovation Losses</a:t>
            </a:r>
          </a:p>
        </p:txBody>
      </p:sp>
      <p:sp>
        <p:nvSpPr>
          <p:cNvPr id="3" name="Content Placeholder 2"/>
          <p:cNvSpPr>
            <a:spLocks noGrp="1"/>
          </p:cNvSpPr>
          <p:nvPr>
            <p:ph idx="1"/>
          </p:nvPr>
        </p:nvSpPr>
        <p:spPr/>
        <p:txBody>
          <a:bodyPr>
            <a:noAutofit/>
          </a:bodyPr>
          <a:lstStyle/>
          <a:p>
            <a:pPr algn="just"/>
            <a:r>
              <a:rPr sz="2000" dirty="0">
                <a:latin typeface="Times New Roman" panose="02020603050405020304" pitchFamily="18" charset="0"/>
                <a:cs typeface="Times New Roman" panose="02020603050405020304" pitchFamily="18" charset="0"/>
              </a:rPr>
              <a:t>By failing to fully include individuals from underrepresented backgrounds, the industry limits not only its </a:t>
            </a:r>
            <a:r>
              <a:rPr sz="2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social impact </a:t>
            </a:r>
            <a:r>
              <a:rPr sz="2000" dirty="0">
                <a:latin typeface="Times New Roman" panose="02020603050405020304" pitchFamily="18" charset="0"/>
                <a:cs typeface="Times New Roman" panose="02020603050405020304" pitchFamily="18" charset="0"/>
              </a:rPr>
              <a:t>but its </a:t>
            </a:r>
            <a:r>
              <a:rPr sz="2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economic potential</a:t>
            </a:r>
            <a:r>
              <a:rPr sz="2000" dirty="0">
                <a:latin typeface="Times New Roman" panose="02020603050405020304" pitchFamily="18" charset="0"/>
                <a:cs typeface="Times New Roman" panose="02020603050405020304" pitchFamily="18" charset="0"/>
              </a:rPr>
              <a:t>. This under-utilization of talent contributes to an inefficient workforce model—one in which highly </a:t>
            </a:r>
            <a:r>
              <a:rPr sz="2000" b="1" dirty="0">
                <a:latin typeface="Times New Roman" panose="02020603050405020304" pitchFamily="18" charset="0"/>
                <a:cs typeface="Times New Roman" panose="02020603050405020304" pitchFamily="18" charset="0"/>
              </a:rPr>
              <a:t>capable individuals are excluded</a:t>
            </a:r>
            <a:r>
              <a:rPr sz="2000" dirty="0">
                <a:latin typeface="Times New Roman" panose="02020603050405020304" pitchFamily="18" charset="0"/>
                <a:cs typeface="Times New Roman" panose="02020603050405020304" pitchFamily="18" charset="0"/>
              </a:rPr>
              <a:t>, often due to systemic bias rather than lack of merit or interest.</a:t>
            </a:r>
          </a:p>
          <a:p>
            <a:pPr algn="just"/>
            <a:endParaRPr sz="2000" dirty="0">
              <a:latin typeface="Times New Roman" panose="02020603050405020304" pitchFamily="18" charset="0"/>
              <a:cs typeface="Times New Roman" panose="02020603050405020304" pitchFamily="18" charset="0"/>
            </a:endParaRPr>
          </a:p>
          <a:p>
            <a:pPr algn="just"/>
            <a:r>
              <a:rPr sz="2000" dirty="0">
                <a:latin typeface="Times New Roman" panose="02020603050405020304" pitchFamily="18" charset="0"/>
                <a:cs typeface="Times New Roman" panose="02020603050405020304" pitchFamily="18" charset="0"/>
              </a:rPr>
              <a:t>Moreover, the tech sector frequently laments a </a:t>
            </a:r>
            <a:r>
              <a:rPr sz="2000" b="1" dirty="0">
                <a:latin typeface="Times New Roman" panose="02020603050405020304" pitchFamily="18" charset="0"/>
                <a:cs typeface="Times New Roman" panose="02020603050405020304" pitchFamily="18" charset="0"/>
              </a:rPr>
              <a:t>shortage of qualified talent</a:t>
            </a:r>
            <a:r>
              <a:rPr sz="2000" dirty="0">
                <a:latin typeface="Times New Roman" panose="02020603050405020304" pitchFamily="18" charset="0"/>
                <a:cs typeface="Times New Roman" panose="02020603050405020304" pitchFamily="18" charset="0"/>
              </a:rPr>
              <a:t>. Yet, this talent gap coexists with a persistently underrepresented pool of individuals—suggesting that the problem is not simply one of supply, but of systemic exclusion and underinvestment in marginalized communities.</a:t>
            </a:r>
          </a:p>
        </p:txBody>
      </p:sp>
      <p:pic>
        <p:nvPicPr>
          <p:cNvPr id="4" name="Picture 3">
            <a:extLst>
              <a:ext uri="{FF2B5EF4-FFF2-40B4-BE49-F238E27FC236}">
                <a16:creationId xmlns:a16="http://schemas.microsoft.com/office/drawing/2014/main" id="{6740EC52-F2A0-5064-D9B2-7E44DF4C95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63645" y="0"/>
            <a:ext cx="1380355" cy="360000"/>
          </a:xfrm>
          <a:prstGeom prst="rect">
            <a:avLst/>
          </a:prstGeom>
        </p:spPr>
      </p:pic>
      <p:pic>
        <p:nvPicPr>
          <p:cNvPr id="5" name="Picture 2" descr="Creative Commons License">
            <a:hlinkClick r:id="rId3"/>
            <a:extLst>
              <a:ext uri="{FF2B5EF4-FFF2-40B4-BE49-F238E27FC236}">
                <a16:creationId xmlns:a16="http://schemas.microsoft.com/office/drawing/2014/main" id="{25FA99C3-C61B-A736-F911-4BA4BC66317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05800" y="6544768"/>
            <a:ext cx="838200" cy="2952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sz="3200" dirty="0">
                <a:latin typeface="Times New Roman" panose="02020603050405020304" pitchFamily="18" charset="0"/>
                <a:cs typeface="Times New Roman" panose="02020603050405020304" pitchFamily="18" charset="0"/>
              </a:rPr>
              <a:t>Ethical Accountability and Democratic Legitimacy</a:t>
            </a:r>
          </a:p>
        </p:txBody>
      </p:sp>
      <p:sp>
        <p:nvSpPr>
          <p:cNvPr id="3" name="Content Placeholder 2"/>
          <p:cNvSpPr>
            <a:spLocks noGrp="1"/>
          </p:cNvSpPr>
          <p:nvPr>
            <p:ph idx="1"/>
          </p:nvPr>
        </p:nvSpPr>
        <p:spPr/>
        <p:txBody>
          <a:bodyPr>
            <a:noAutofit/>
          </a:bodyPr>
          <a:lstStyle/>
          <a:p>
            <a:pPr algn="just"/>
            <a:r>
              <a:rPr lang="en-GB" sz="2000" dirty="0"/>
              <a:t>A</a:t>
            </a:r>
            <a:r>
              <a:rPr sz="2000" dirty="0" err="1"/>
              <a:t>lgorithmic</a:t>
            </a:r>
            <a:r>
              <a:rPr sz="2000" dirty="0"/>
              <a:t> tools used in </a:t>
            </a:r>
            <a:r>
              <a:rPr sz="2000" b="1" dirty="0">
                <a:solidFill>
                  <a:srgbClr val="FF0000"/>
                </a:solidFill>
                <a:effectLst>
                  <a:outerShdw blurRad="38100" dist="38100" dir="2700000" algn="tl">
                    <a:srgbClr val="000000">
                      <a:alpha val="43137"/>
                    </a:srgbClr>
                  </a:outerShdw>
                </a:effectLst>
              </a:rPr>
              <a:t>law enforcement </a:t>
            </a:r>
            <a:r>
              <a:rPr sz="2000" dirty="0"/>
              <a:t>or </a:t>
            </a:r>
            <a:r>
              <a:rPr sz="2000" b="1" dirty="0">
                <a:solidFill>
                  <a:srgbClr val="FF0000"/>
                </a:solidFill>
                <a:effectLst>
                  <a:outerShdw blurRad="38100" dist="38100" dir="2700000" algn="tl">
                    <a:srgbClr val="000000">
                      <a:alpha val="43137"/>
                    </a:srgbClr>
                  </a:outerShdw>
                </a:effectLst>
              </a:rPr>
              <a:t>social welfare </a:t>
            </a:r>
            <a:r>
              <a:rPr sz="2000" dirty="0"/>
              <a:t>can encode and perpetuate systemic </a:t>
            </a:r>
            <a:r>
              <a:rPr sz="2000" b="1" dirty="0">
                <a:solidFill>
                  <a:srgbClr val="FF0000"/>
                </a:solidFill>
                <a:effectLst>
                  <a:outerShdw blurRad="38100" dist="38100" dir="2700000" algn="tl">
                    <a:srgbClr val="000000">
                      <a:alpha val="43137"/>
                    </a:srgbClr>
                  </a:outerShdw>
                </a:effectLst>
              </a:rPr>
              <a:t>biases</a:t>
            </a:r>
            <a:r>
              <a:rPr sz="2000" dirty="0"/>
              <a:t> if the perspectives of marginalized communities are not represented during </a:t>
            </a:r>
            <a:r>
              <a:rPr sz="2000" b="1" dirty="0"/>
              <a:t>design</a:t>
            </a:r>
            <a:r>
              <a:rPr sz="2000" dirty="0"/>
              <a:t>, </a:t>
            </a:r>
            <a:r>
              <a:rPr sz="2000" b="1" dirty="0"/>
              <a:t>testing</a:t>
            </a:r>
            <a:r>
              <a:rPr sz="2000" dirty="0"/>
              <a:t>, and </a:t>
            </a:r>
            <a:r>
              <a:rPr sz="2000" b="1" dirty="0"/>
              <a:t>implementation</a:t>
            </a:r>
            <a:r>
              <a:rPr sz="2000" dirty="0"/>
              <a:t>. Without inclusive participation, there is a risk that the technologies governing public life will lack both moral insight and legitimacy.</a:t>
            </a:r>
          </a:p>
          <a:p>
            <a:pPr algn="just"/>
            <a:endParaRPr sz="2000" dirty="0"/>
          </a:p>
          <a:p>
            <a:pPr algn="just"/>
            <a:r>
              <a:rPr sz="2000" dirty="0"/>
              <a:t>Furthermore, excluding diverse voices from digital policymaking challenges the principles of </a:t>
            </a:r>
            <a:r>
              <a:rPr sz="2000" b="1" dirty="0">
                <a:solidFill>
                  <a:srgbClr val="FF0000"/>
                </a:solidFill>
                <a:effectLst>
                  <a:outerShdw blurRad="38100" dist="38100" dir="2700000" algn="tl">
                    <a:srgbClr val="000000">
                      <a:alpha val="43137"/>
                    </a:srgbClr>
                  </a:outerShdw>
                </a:effectLst>
              </a:rPr>
              <a:t>democratic representation</a:t>
            </a:r>
            <a:r>
              <a:rPr sz="2000" dirty="0"/>
              <a:t>. Technological governance </a:t>
            </a:r>
            <a:r>
              <a:rPr lang="en-GB" sz="2000" dirty="0"/>
              <a:t>should </a:t>
            </a:r>
            <a:r>
              <a:rPr sz="2000" dirty="0"/>
              <a:t>include those whose lives are most affected by technological decisions, particularly in areas involving data privacy, surveillance, and automated decision-making.</a:t>
            </a:r>
            <a:endParaRPr lang="en-GB" sz="2000" dirty="0"/>
          </a:p>
        </p:txBody>
      </p:sp>
      <p:pic>
        <p:nvPicPr>
          <p:cNvPr id="4" name="Picture 3">
            <a:extLst>
              <a:ext uri="{FF2B5EF4-FFF2-40B4-BE49-F238E27FC236}">
                <a16:creationId xmlns:a16="http://schemas.microsoft.com/office/drawing/2014/main" id="{9B5E7AB8-93AB-FC46-D220-B4775B17FB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63645" y="0"/>
            <a:ext cx="1380355" cy="360000"/>
          </a:xfrm>
          <a:prstGeom prst="rect">
            <a:avLst/>
          </a:prstGeom>
        </p:spPr>
      </p:pic>
      <p:pic>
        <p:nvPicPr>
          <p:cNvPr id="5" name="Picture 2" descr="Creative Commons License">
            <a:hlinkClick r:id="rId3"/>
            <a:extLst>
              <a:ext uri="{FF2B5EF4-FFF2-40B4-BE49-F238E27FC236}">
                <a16:creationId xmlns:a16="http://schemas.microsoft.com/office/drawing/2014/main" id="{21D7F955-ED42-EDBC-8FCF-5165A7898CB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05800" y="6544768"/>
            <a:ext cx="838200" cy="2952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sz="3200" dirty="0">
                <a:latin typeface="Times New Roman" panose="02020603050405020304" pitchFamily="18" charset="0"/>
                <a:cs typeface="Times New Roman" panose="02020603050405020304" pitchFamily="18" charset="0"/>
              </a:rPr>
              <a:t>Core Characteristics of Professions</a:t>
            </a:r>
          </a:p>
        </p:txBody>
      </p:sp>
      <p:sp>
        <p:nvSpPr>
          <p:cNvPr id="3" name="Content Placeholder 2"/>
          <p:cNvSpPr>
            <a:spLocks noGrp="1"/>
          </p:cNvSpPr>
          <p:nvPr>
            <p:ph idx="1"/>
          </p:nvPr>
        </p:nvSpPr>
        <p:spPr/>
        <p:txBody>
          <a:bodyPr>
            <a:noAutofit/>
          </a:bodyPr>
          <a:lstStyle/>
          <a:p>
            <a:pPr algn="just"/>
            <a:r>
              <a:rPr lang="en-GB"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a:t>
            </a:r>
            <a:r>
              <a:rPr sz="1800" b="1" dirty="0" err="1">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onopoly</a:t>
            </a:r>
            <a:r>
              <a:rPr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of </a:t>
            </a:r>
            <a:r>
              <a:rPr sz="1800" b="1" dirty="0" err="1">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expertis</a:t>
            </a:r>
            <a:r>
              <a:rPr lang="en-GB"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a:t>
            </a:r>
            <a:r>
              <a:rPr sz="1800" dirty="0">
                <a:latin typeface="Times New Roman" panose="02020603050405020304" pitchFamily="18" charset="0"/>
                <a:cs typeface="Times New Roman" panose="02020603050405020304" pitchFamily="18" charset="0"/>
              </a:rPr>
              <a:t>, where </a:t>
            </a:r>
            <a:r>
              <a:rPr sz="1800" b="1" dirty="0">
                <a:latin typeface="Times New Roman" panose="02020603050405020304" pitchFamily="18" charset="0"/>
                <a:cs typeface="Times New Roman" panose="02020603050405020304" pitchFamily="18" charset="0"/>
              </a:rPr>
              <a:t>entry</a:t>
            </a:r>
            <a:r>
              <a:rPr sz="1800" dirty="0">
                <a:latin typeface="Times New Roman" panose="02020603050405020304" pitchFamily="18" charset="0"/>
                <a:cs typeface="Times New Roman" panose="02020603050405020304" pitchFamily="18" charset="0"/>
              </a:rPr>
              <a:t> into the profession is restricted and monitored by a collective body—such as a </a:t>
            </a:r>
            <a:r>
              <a:rPr sz="1800" b="1" dirty="0">
                <a:latin typeface="Times New Roman" panose="02020603050405020304" pitchFamily="18" charset="0"/>
                <a:cs typeface="Times New Roman" panose="02020603050405020304" pitchFamily="18" charset="0"/>
              </a:rPr>
              <a:t>licensing</a:t>
            </a:r>
            <a:r>
              <a:rPr sz="1800" dirty="0">
                <a:latin typeface="Times New Roman" panose="02020603050405020304" pitchFamily="18" charset="0"/>
                <a:cs typeface="Times New Roman" panose="02020603050405020304" pitchFamily="18" charset="0"/>
              </a:rPr>
              <a:t> </a:t>
            </a:r>
            <a:r>
              <a:rPr sz="1800" b="1" dirty="0">
                <a:latin typeface="Times New Roman" panose="02020603050405020304" pitchFamily="18" charset="0"/>
                <a:cs typeface="Times New Roman" panose="02020603050405020304" pitchFamily="18" charset="0"/>
              </a:rPr>
              <a:t>board</a:t>
            </a:r>
            <a:r>
              <a:rPr sz="1800" dirty="0">
                <a:latin typeface="Times New Roman" panose="02020603050405020304" pitchFamily="18" charset="0"/>
                <a:cs typeface="Times New Roman" panose="02020603050405020304" pitchFamily="18" charset="0"/>
              </a:rPr>
              <a:t> or </a:t>
            </a:r>
            <a:r>
              <a:rPr sz="1800" b="1" dirty="0">
                <a:latin typeface="Times New Roman" panose="02020603050405020304" pitchFamily="18" charset="0"/>
                <a:cs typeface="Times New Roman" panose="02020603050405020304" pitchFamily="18" charset="0"/>
              </a:rPr>
              <a:t>chartered institution</a:t>
            </a:r>
            <a:r>
              <a:rPr sz="1800" dirty="0">
                <a:latin typeface="Times New Roman" panose="02020603050405020304" pitchFamily="18" charset="0"/>
                <a:cs typeface="Times New Roman" panose="02020603050405020304" pitchFamily="18" charset="0"/>
              </a:rPr>
              <a:t>. This ensures that </a:t>
            </a:r>
            <a:r>
              <a:rPr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only individuals who meet predefined standards can practice</a:t>
            </a:r>
            <a:r>
              <a:rPr sz="1800" dirty="0">
                <a:latin typeface="Times New Roman" panose="02020603050405020304" pitchFamily="18" charset="0"/>
                <a:cs typeface="Times New Roman" panose="02020603050405020304" pitchFamily="18" charset="0"/>
              </a:rPr>
              <a:t>.</a:t>
            </a:r>
          </a:p>
          <a:p>
            <a:pPr algn="just"/>
            <a:endParaRPr sz="1800" dirty="0">
              <a:latin typeface="Times New Roman" panose="02020603050405020304" pitchFamily="18" charset="0"/>
              <a:cs typeface="Times New Roman" panose="02020603050405020304" pitchFamily="18" charset="0"/>
            </a:endParaRPr>
          </a:p>
          <a:p>
            <a:pPr algn="just"/>
            <a:r>
              <a:rPr lang="en-GB"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a:t>
            </a:r>
            <a:r>
              <a:rPr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elf-regulation</a:t>
            </a:r>
            <a:r>
              <a:rPr lang="en-GB" sz="180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meaning that the profession maintains its own internal oversight. Through </a:t>
            </a:r>
            <a:r>
              <a:rPr sz="1800" b="1" dirty="0">
                <a:latin typeface="Times New Roman" panose="02020603050405020304" pitchFamily="18" charset="0"/>
                <a:cs typeface="Times New Roman" panose="02020603050405020304" pitchFamily="18" charset="0"/>
              </a:rPr>
              <a:t>ethical codes</a:t>
            </a:r>
            <a:r>
              <a:rPr lang="en-GB" sz="1800" b="1" dirty="0">
                <a:latin typeface="Times New Roman" panose="02020603050405020304" pitchFamily="18" charset="0"/>
                <a:cs typeface="Times New Roman" panose="02020603050405020304" pitchFamily="18" charset="0"/>
              </a:rPr>
              <a:t> </a:t>
            </a:r>
            <a:r>
              <a:rPr lang="en-GB" sz="1800" dirty="0">
                <a:latin typeface="Times New Roman" panose="02020603050405020304" pitchFamily="18" charset="0"/>
                <a:cs typeface="Times New Roman" panose="02020603050405020304" pitchFamily="18" charset="0"/>
              </a:rPr>
              <a:t>(integrity and responsibility)</a:t>
            </a:r>
            <a:r>
              <a:rPr sz="1800" b="1"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and </a:t>
            </a:r>
            <a:r>
              <a:rPr sz="1800" b="1" dirty="0">
                <a:latin typeface="Times New Roman" panose="02020603050405020304" pitchFamily="18" charset="0"/>
                <a:cs typeface="Times New Roman" panose="02020603050405020304" pitchFamily="18" charset="0"/>
              </a:rPr>
              <a:t>disciplinary systems</a:t>
            </a:r>
            <a:r>
              <a:rPr sz="1800" dirty="0">
                <a:latin typeface="Times New Roman" panose="02020603050405020304" pitchFamily="18" charset="0"/>
                <a:cs typeface="Times New Roman" panose="02020603050405020304" pitchFamily="18" charset="0"/>
              </a:rPr>
              <a:t>, the professional community enforces standards, which often carry legal or reputational consequences.</a:t>
            </a:r>
          </a:p>
          <a:p>
            <a:pPr algn="just"/>
            <a:endParaRPr sz="1800" dirty="0">
              <a:latin typeface="Times New Roman" panose="02020603050405020304" pitchFamily="18" charset="0"/>
              <a:cs typeface="Times New Roman" panose="02020603050405020304" pitchFamily="18" charset="0"/>
            </a:endParaRPr>
          </a:p>
          <a:p>
            <a:pPr algn="just"/>
            <a:r>
              <a:rPr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Public trust</a:t>
            </a:r>
            <a:r>
              <a:rPr lang="en-GB"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Professionals are not merely accountable to their </a:t>
            </a:r>
            <a:r>
              <a:rPr sz="1800" b="1" dirty="0">
                <a:latin typeface="Times New Roman" panose="02020603050405020304" pitchFamily="18" charset="0"/>
                <a:cs typeface="Times New Roman" panose="02020603050405020304" pitchFamily="18" charset="0"/>
              </a:rPr>
              <a:t>clients</a:t>
            </a:r>
            <a:r>
              <a:rPr sz="1800" dirty="0">
                <a:latin typeface="Times New Roman" panose="02020603050405020304" pitchFamily="18" charset="0"/>
                <a:cs typeface="Times New Roman" panose="02020603050405020304" pitchFamily="18" charset="0"/>
              </a:rPr>
              <a:t> or </a:t>
            </a:r>
            <a:r>
              <a:rPr sz="1800" b="1" dirty="0">
                <a:latin typeface="Times New Roman" panose="02020603050405020304" pitchFamily="18" charset="0"/>
                <a:cs typeface="Times New Roman" panose="02020603050405020304" pitchFamily="18" charset="0"/>
              </a:rPr>
              <a:t>employers</a:t>
            </a:r>
            <a:r>
              <a:rPr sz="1800" dirty="0">
                <a:latin typeface="Times New Roman" panose="02020603050405020304" pitchFamily="18" charset="0"/>
                <a:cs typeface="Times New Roman" panose="02020603050405020304" pitchFamily="18" charset="0"/>
              </a:rPr>
              <a:t> but also to </a:t>
            </a:r>
            <a:r>
              <a:rPr sz="1800" b="1" dirty="0">
                <a:latin typeface="Times New Roman" panose="02020603050405020304" pitchFamily="18" charset="0"/>
                <a:cs typeface="Times New Roman" panose="02020603050405020304" pitchFamily="18" charset="0"/>
              </a:rPr>
              <a:t>society</a:t>
            </a:r>
            <a:r>
              <a:rPr sz="1800" dirty="0">
                <a:latin typeface="Times New Roman" panose="02020603050405020304" pitchFamily="18" charset="0"/>
                <a:cs typeface="Times New Roman" panose="02020603050405020304" pitchFamily="18" charset="0"/>
              </a:rPr>
              <a:t> at large. This societal contract is especially evident in fields like law or medicine, where poor practice can have broad consequences.</a:t>
            </a:r>
          </a:p>
        </p:txBody>
      </p:sp>
      <p:pic>
        <p:nvPicPr>
          <p:cNvPr id="4" name="Picture 3">
            <a:extLst>
              <a:ext uri="{FF2B5EF4-FFF2-40B4-BE49-F238E27FC236}">
                <a16:creationId xmlns:a16="http://schemas.microsoft.com/office/drawing/2014/main" id="{161490B2-327E-63E4-6FD8-4D12779938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63645" y="0"/>
            <a:ext cx="1380355" cy="360000"/>
          </a:xfrm>
          <a:prstGeom prst="rect">
            <a:avLst/>
          </a:prstGeom>
        </p:spPr>
      </p:pic>
      <p:pic>
        <p:nvPicPr>
          <p:cNvPr id="5" name="Picture 2" descr="Creative Commons License">
            <a:hlinkClick r:id="rId3"/>
            <a:extLst>
              <a:ext uri="{FF2B5EF4-FFF2-40B4-BE49-F238E27FC236}">
                <a16:creationId xmlns:a16="http://schemas.microsoft.com/office/drawing/2014/main" id="{047B89DA-CFD9-BDBA-F63A-309469B1DB8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05800" y="6544768"/>
            <a:ext cx="838200" cy="2952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75698-E854-823D-57C8-6533585D5217}"/>
              </a:ext>
            </a:extLst>
          </p:cNvPr>
          <p:cNvSpPr>
            <a:spLocks noGrp="1"/>
          </p:cNvSpPr>
          <p:nvPr>
            <p:ph type="ctrTitle"/>
          </p:nvPr>
        </p:nvSpPr>
        <p:spPr/>
        <p:txBody>
          <a:bodyPr/>
          <a:lstStyle/>
          <a:p>
            <a:r>
              <a:rPr lang="en-GB" dirty="0">
                <a:latin typeface="Times New Roman" panose="02020603050405020304" pitchFamily="18" charset="0"/>
                <a:cs typeface="Times New Roman" panose="02020603050405020304" pitchFamily="18" charset="0"/>
              </a:rPr>
              <a:t>Women in IT: A Closer Look</a:t>
            </a:r>
          </a:p>
        </p:txBody>
      </p:sp>
      <p:sp>
        <p:nvSpPr>
          <p:cNvPr id="3" name="Subtitle 2">
            <a:extLst>
              <a:ext uri="{FF2B5EF4-FFF2-40B4-BE49-F238E27FC236}">
                <a16:creationId xmlns:a16="http://schemas.microsoft.com/office/drawing/2014/main" id="{C266733D-2B11-D4BC-C2BE-2658E606C1CA}"/>
              </a:ext>
            </a:extLst>
          </p:cNvPr>
          <p:cNvSpPr>
            <a:spLocks noGrp="1"/>
          </p:cNvSpPr>
          <p:nvPr>
            <p:ph type="subTitle" idx="1"/>
          </p:nvPr>
        </p:nvSpPr>
        <p:spPr/>
        <p:txBody>
          <a:bodyPr/>
          <a:lstStyle/>
          <a:p>
            <a:endParaRPr lang="en-GB"/>
          </a:p>
        </p:txBody>
      </p:sp>
      <p:pic>
        <p:nvPicPr>
          <p:cNvPr id="4" name="Picture 3">
            <a:extLst>
              <a:ext uri="{FF2B5EF4-FFF2-40B4-BE49-F238E27FC236}">
                <a16:creationId xmlns:a16="http://schemas.microsoft.com/office/drawing/2014/main" id="{A9607B75-F9A0-2AAF-E4AC-DCA2C9DDA1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63645" y="0"/>
            <a:ext cx="1380355" cy="360000"/>
          </a:xfrm>
          <a:prstGeom prst="rect">
            <a:avLst/>
          </a:prstGeom>
        </p:spPr>
      </p:pic>
      <p:pic>
        <p:nvPicPr>
          <p:cNvPr id="5" name="Picture 2" descr="Creative Commons License">
            <a:hlinkClick r:id="rId3"/>
            <a:extLst>
              <a:ext uri="{FF2B5EF4-FFF2-40B4-BE49-F238E27FC236}">
                <a16:creationId xmlns:a16="http://schemas.microsoft.com/office/drawing/2014/main" id="{67B067B6-B4A1-CEC5-2552-0D21AA68A5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05800" y="6544768"/>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798816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sz="3200" dirty="0">
                <a:latin typeface="Times New Roman" panose="02020603050405020304" pitchFamily="18" charset="0"/>
                <a:cs typeface="Times New Roman" panose="02020603050405020304" pitchFamily="18" charset="0"/>
              </a:rPr>
              <a:t>Gender Disparities in Participation and Progression</a:t>
            </a:r>
          </a:p>
        </p:txBody>
      </p:sp>
      <p:sp>
        <p:nvSpPr>
          <p:cNvPr id="3" name="Content Placeholder 2"/>
          <p:cNvSpPr>
            <a:spLocks noGrp="1"/>
          </p:cNvSpPr>
          <p:nvPr>
            <p:ph idx="1"/>
          </p:nvPr>
        </p:nvSpPr>
        <p:spPr/>
        <p:txBody>
          <a:bodyPr>
            <a:noAutofit/>
          </a:bodyPr>
          <a:lstStyle/>
          <a:p>
            <a:pPr algn="just"/>
            <a:r>
              <a:rPr sz="2000" dirty="0"/>
              <a:t>Despite the expanding importance of digital skills and the growing demand for computing professionals, </a:t>
            </a:r>
            <a:r>
              <a:rPr sz="2000" b="1" dirty="0">
                <a:solidFill>
                  <a:srgbClr val="FF0000"/>
                </a:solidFill>
                <a:effectLst>
                  <a:outerShdw blurRad="38100" dist="38100" dir="2700000" algn="tl">
                    <a:srgbClr val="000000">
                      <a:alpha val="43137"/>
                    </a:srgbClr>
                  </a:outerShdw>
                </a:effectLst>
              </a:rPr>
              <a:t>women</a:t>
            </a:r>
            <a:r>
              <a:rPr sz="2000" dirty="0"/>
              <a:t> continue to be significantly underrepresented in the field, both in educational pathways and in the professional workforce.</a:t>
            </a:r>
          </a:p>
          <a:p>
            <a:pPr algn="just"/>
            <a:endParaRPr sz="2000" dirty="0"/>
          </a:p>
          <a:p>
            <a:pPr algn="just"/>
            <a:r>
              <a:rPr sz="2000" dirty="0"/>
              <a:t>In the UK, for example, data from 2021 indicate that only </a:t>
            </a:r>
            <a:r>
              <a:rPr sz="2000" b="1" dirty="0"/>
              <a:t>around 21% </a:t>
            </a:r>
            <a:r>
              <a:rPr sz="2000" dirty="0"/>
              <a:t>of computing undergraduates identified as female. Women are less likely to progress into senior technical, managerial, or leadership roles, and are more likely to exit the profession mid-career.</a:t>
            </a:r>
          </a:p>
        </p:txBody>
      </p:sp>
      <p:pic>
        <p:nvPicPr>
          <p:cNvPr id="4" name="Picture 3">
            <a:extLst>
              <a:ext uri="{FF2B5EF4-FFF2-40B4-BE49-F238E27FC236}">
                <a16:creationId xmlns:a16="http://schemas.microsoft.com/office/drawing/2014/main" id="{AFF8A71F-1CEF-0575-6AED-8634B5740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63645" y="0"/>
            <a:ext cx="1380355" cy="360000"/>
          </a:xfrm>
          <a:prstGeom prst="rect">
            <a:avLst/>
          </a:prstGeom>
        </p:spPr>
      </p:pic>
      <p:pic>
        <p:nvPicPr>
          <p:cNvPr id="5" name="Picture 2" descr="Creative Commons License">
            <a:hlinkClick r:id="rId3"/>
            <a:extLst>
              <a:ext uri="{FF2B5EF4-FFF2-40B4-BE49-F238E27FC236}">
                <a16:creationId xmlns:a16="http://schemas.microsoft.com/office/drawing/2014/main" id="{F9E951F2-3DE6-D306-5DB9-09C5A7AC3A0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05800" y="6544768"/>
            <a:ext cx="838200" cy="2952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D702FC-746A-3EA4-DA46-BD48FC2EFA1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30CDA50-58EA-91D2-7C16-F8C6B083E3C1}"/>
              </a:ext>
            </a:extLst>
          </p:cNvPr>
          <p:cNvSpPr>
            <a:spLocks noGrp="1"/>
          </p:cNvSpPr>
          <p:nvPr>
            <p:ph type="title"/>
          </p:nvPr>
        </p:nvSpPr>
        <p:spPr/>
        <p:txBody>
          <a:bodyPr>
            <a:normAutofit/>
          </a:bodyPr>
          <a:lstStyle/>
          <a:p>
            <a:r>
              <a:rPr sz="3200" dirty="0">
                <a:latin typeface="Times New Roman" panose="02020603050405020304" pitchFamily="18" charset="0"/>
                <a:cs typeface="Times New Roman" panose="02020603050405020304" pitchFamily="18" charset="0"/>
              </a:rPr>
              <a:t>Gender Disparities in Participation and Progression</a:t>
            </a:r>
          </a:p>
        </p:txBody>
      </p:sp>
      <p:sp>
        <p:nvSpPr>
          <p:cNvPr id="3" name="Content Placeholder 2">
            <a:extLst>
              <a:ext uri="{FF2B5EF4-FFF2-40B4-BE49-F238E27FC236}">
                <a16:creationId xmlns:a16="http://schemas.microsoft.com/office/drawing/2014/main" id="{8F049BF8-C37F-24BB-3E30-588DE5C48497}"/>
              </a:ext>
            </a:extLst>
          </p:cNvPr>
          <p:cNvSpPr>
            <a:spLocks noGrp="1"/>
          </p:cNvSpPr>
          <p:nvPr>
            <p:ph idx="1"/>
          </p:nvPr>
        </p:nvSpPr>
        <p:spPr/>
        <p:txBody>
          <a:bodyPr>
            <a:noAutofit/>
          </a:bodyPr>
          <a:lstStyle/>
          <a:p>
            <a:pPr algn="just"/>
            <a:r>
              <a:rPr sz="2000" dirty="0">
                <a:latin typeface="Times New Roman" panose="02020603050405020304" pitchFamily="18" charset="0"/>
                <a:cs typeface="Times New Roman" panose="02020603050405020304" pitchFamily="18" charset="0"/>
              </a:rPr>
              <a:t>Crucially, this </a:t>
            </a:r>
            <a:r>
              <a:rPr sz="2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gender disparity </a:t>
            </a:r>
            <a:r>
              <a:rPr sz="2000" dirty="0">
                <a:latin typeface="Times New Roman" panose="02020603050405020304" pitchFamily="18" charset="0"/>
                <a:cs typeface="Times New Roman" panose="02020603050405020304" pitchFamily="18" charset="0"/>
              </a:rPr>
              <a:t>is not a matter of individual choice alone—it is shaped by </a:t>
            </a:r>
            <a:r>
              <a:rPr sz="2000" b="1" dirty="0">
                <a:latin typeface="Times New Roman" panose="02020603050405020304" pitchFamily="18" charset="0"/>
                <a:cs typeface="Times New Roman" panose="02020603050405020304" pitchFamily="18" charset="0"/>
              </a:rPr>
              <a:t>structural</a:t>
            </a:r>
            <a:r>
              <a:rPr sz="2000" dirty="0">
                <a:latin typeface="Times New Roman" panose="02020603050405020304" pitchFamily="18" charset="0"/>
                <a:cs typeface="Times New Roman" panose="02020603050405020304" pitchFamily="18" charset="0"/>
              </a:rPr>
              <a:t>, </a:t>
            </a:r>
            <a:r>
              <a:rPr sz="2000" b="1" dirty="0">
                <a:latin typeface="Times New Roman" panose="02020603050405020304" pitchFamily="18" charset="0"/>
                <a:cs typeface="Times New Roman" panose="02020603050405020304" pitchFamily="18" charset="0"/>
              </a:rPr>
              <a:t>cultural</a:t>
            </a:r>
            <a:r>
              <a:rPr sz="2000" dirty="0">
                <a:latin typeface="Times New Roman" panose="02020603050405020304" pitchFamily="18" charset="0"/>
                <a:cs typeface="Times New Roman" panose="02020603050405020304" pitchFamily="18" charset="0"/>
              </a:rPr>
              <a:t>, and </a:t>
            </a:r>
            <a:r>
              <a:rPr sz="2000" b="1" dirty="0">
                <a:latin typeface="Times New Roman" panose="02020603050405020304" pitchFamily="18" charset="0"/>
                <a:cs typeface="Times New Roman" panose="02020603050405020304" pitchFamily="18" charset="0"/>
              </a:rPr>
              <a:t>institutional</a:t>
            </a:r>
            <a:r>
              <a:rPr sz="2000" dirty="0">
                <a:latin typeface="Times New Roman" panose="02020603050405020304" pitchFamily="18" charset="0"/>
                <a:cs typeface="Times New Roman" panose="02020603050405020304" pitchFamily="18" charset="0"/>
              </a:rPr>
              <a:t> forces that influence how computing is </a:t>
            </a:r>
            <a:r>
              <a:rPr sz="2000" b="1" dirty="0">
                <a:latin typeface="Times New Roman" panose="02020603050405020304" pitchFamily="18" charset="0"/>
                <a:cs typeface="Times New Roman" panose="02020603050405020304" pitchFamily="18" charset="0"/>
              </a:rPr>
              <a:t>perceived</a:t>
            </a:r>
            <a:r>
              <a:rPr sz="2000" dirty="0">
                <a:latin typeface="Times New Roman" panose="02020603050405020304" pitchFamily="18" charset="0"/>
                <a:cs typeface="Times New Roman" panose="02020603050405020304" pitchFamily="18" charset="0"/>
              </a:rPr>
              <a:t>, </a:t>
            </a:r>
            <a:r>
              <a:rPr sz="2000" b="1" dirty="0">
                <a:latin typeface="Times New Roman" panose="02020603050405020304" pitchFamily="18" charset="0"/>
                <a:cs typeface="Times New Roman" panose="02020603050405020304" pitchFamily="18" charset="0"/>
              </a:rPr>
              <a:t>accessed</a:t>
            </a:r>
            <a:r>
              <a:rPr sz="2000" dirty="0">
                <a:latin typeface="Times New Roman" panose="02020603050405020304" pitchFamily="18" charset="0"/>
                <a:cs typeface="Times New Roman" panose="02020603050405020304" pitchFamily="18" charset="0"/>
              </a:rPr>
              <a:t>, and </a:t>
            </a:r>
            <a:r>
              <a:rPr sz="2000" b="1" dirty="0">
                <a:latin typeface="Times New Roman" panose="02020603050405020304" pitchFamily="18" charset="0"/>
                <a:cs typeface="Times New Roman" panose="02020603050405020304" pitchFamily="18" charset="0"/>
              </a:rPr>
              <a:t>experienced</a:t>
            </a:r>
            <a:r>
              <a:rPr sz="2000" dirty="0">
                <a:latin typeface="Times New Roman" panose="02020603050405020304" pitchFamily="18" charset="0"/>
                <a:cs typeface="Times New Roman" panose="02020603050405020304" pitchFamily="18" charset="0"/>
              </a:rPr>
              <a:t> by women. These include gendered socialization, lack of early exposure, stereotype threat, biased recruitment practices, and non-inclusive workplace cultures.</a:t>
            </a:r>
          </a:p>
          <a:p>
            <a:pPr algn="just"/>
            <a:endParaRPr sz="2000" dirty="0">
              <a:latin typeface="Times New Roman" panose="02020603050405020304" pitchFamily="18" charset="0"/>
              <a:cs typeface="Times New Roman" panose="02020603050405020304" pitchFamily="18" charset="0"/>
            </a:endParaRPr>
          </a:p>
          <a:p>
            <a:pPr algn="just"/>
            <a:r>
              <a:rPr sz="2000" dirty="0">
                <a:latin typeface="Times New Roman" panose="02020603050405020304" pitchFamily="18" charset="0"/>
                <a:cs typeface="Times New Roman" panose="02020603050405020304" pitchFamily="18" charset="0"/>
              </a:rPr>
              <a:t>Furthermore, the underrepresentation of women in IT reflects a broader trend in STEM fields, but computing has shown particularly </a:t>
            </a:r>
            <a:r>
              <a:rPr sz="2000" b="1" dirty="0">
                <a:latin typeface="Times New Roman" panose="02020603050405020304" pitchFamily="18" charset="0"/>
                <a:cs typeface="Times New Roman" panose="02020603050405020304" pitchFamily="18" charset="0"/>
              </a:rPr>
              <a:t>slow progress </a:t>
            </a:r>
            <a:r>
              <a:rPr sz="2000" dirty="0">
                <a:latin typeface="Times New Roman" panose="02020603050405020304" pitchFamily="18" charset="0"/>
                <a:cs typeface="Times New Roman" panose="02020603050405020304" pitchFamily="18" charset="0"/>
              </a:rPr>
              <a:t>despite decades of intervention. </a:t>
            </a:r>
          </a:p>
        </p:txBody>
      </p:sp>
      <p:pic>
        <p:nvPicPr>
          <p:cNvPr id="4" name="Picture 3">
            <a:extLst>
              <a:ext uri="{FF2B5EF4-FFF2-40B4-BE49-F238E27FC236}">
                <a16:creationId xmlns:a16="http://schemas.microsoft.com/office/drawing/2014/main" id="{096BCD67-7C32-0D97-BE0B-B08F14F481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63645" y="0"/>
            <a:ext cx="1380355" cy="360000"/>
          </a:xfrm>
          <a:prstGeom prst="rect">
            <a:avLst/>
          </a:prstGeom>
        </p:spPr>
      </p:pic>
      <p:pic>
        <p:nvPicPr>
          <p:cNvPr id="5" name="Picture 2" descr="Creative Commons License">
            <a:hlinkClick r:id="rId3"/>
            <a:extLst>
              <a:ext uri="{FF2B5EF4-FFF2-40B4-BE49-F238E27FC236}">
                <a16:creationId xmlns:a16="http://schemas.microsoft.com/office/drawing/2014/main" id="{AE9D01AF-CFC0-EAC4-C22A-D7180246136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05800" y="6544768"/>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461469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dirty="0">
                <a:latin typeface="Times New Roman" panose="02020603050405020304" pitchFamily="18" charset="0"/>
                <a:cs typeface="Times New Roman" panose="02020603050405020304" pitchFamily="18" charset="0"/>
              </a:rPr>
              <a:t>Early Influences and Educational Pathways</a:t>
            </a:r>
          </a:p>
        </p:txBody>
      </p:sp>
      <p:sp>
        <p:nvSpPr>
          <p:cNvPr id="3" name="Content Placeholder 2"/>
          <p:cNvSpPr>
            <a:spLocks noGrp="1"/>
          </p:cNvSpPr>
          <p:nvPr>
            <p:ph idx="1"/>
          </p:nvPr>
        </p:nvSpPr>
        <p:spPr/>
        <p:txBody>
          <a:bodyPr>
            <a:noAutofit/>
          </a:bodyPr>
          <a:lstStyle/>
          <a:p>
            <a:pPr algn="just"/>
            <a:r>
              <a:rPr sz="2000" dirty="0">
                <a:latin typeface="Times New Roman" panose="02020603050405020304" pitchFamily="18" charset="0"/>
                <a:cs typeface="Times New Roman" panose="02020603050405020304" pitchFamily="18" charset="0"/>
              </a:rPr>
              <a:t>Research consistently shows that girls are </a:t>
            </a:r>
            <a:r>
              <a:rPr sz="2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socialized away </a:t>
            </a:r>
            <a:r>
              <a:rPr sz="2000" dirty="0">
                <a:latin typeface="Times New Roman" panose="02020603050405020304" pitchFamily="18" charset="0"/>
                <a:cs typeface="Times New Roman" panose="02020603050405020304" pitchFamily="18" charset="0"/>
              </a:rPr>
              <a:t>from technology-related interests much earlier than university or career decision points.</a:t>
            </a:r>
          </a:p>
          <a:p>
            <a:pPr algn="just"/>
            <a:endParaRPr sz="2000" dirty="0">
              <a:latin typeface="Times New Roman" panose="02020603050405020304" pitchFamily="18" charset="0"/>
              <a:cs typeface="Times New Roman" panose="02020603050405020304" pitchFamily="18" charset="0"/>
            </a:endParaRPr>
          </a:p>
          <a:p>
            <a:pPr algn="just"/>
            <a:r>
              <a:rPr sz="2000" dirty="0">
                <a:latin typeface="Times New Roman" panose="02020603050405020304" pitchFamily="18" charset="0"/>
                <a:cs typeface="Times New Roman" panose="02020603050405020304" pitchFamily="18" charset="0"/>
              </a:rPr>
              <a:t>In many </a:t>
            </a:r>
            <a:r>
              <a:rPr sz="2000" b="1" dirty="0">
                <a:latin typeface="Times New Roman" panose="02020603050405020304" pitchFamily="18" charset="0"/>
                <a:cs typeface="Times New Roman" panose="02020603050405020304" pitchFamily="18" charset="0"/>
              </a:rPr>
              <a:t>schools</a:t>
            </a:r>
            <a:r>
              <a:rPr sz="2000" dirty="0">
                <a:latin typeface="Times New Roman" panose="02020603050405020304" pitchFamily="18" charset="0"/>
                <a:cs typeface="Times New Roman" panose="02020603050405020304" pitchFamily="18" charset="0"/>
              </a:rPr>
              <a:t>, computing is still framed in a narrow, technical, and masculine way, often failing to connect with broader social or creative interests that might appeal to a more diverse range of learners. </a:t>
            </a:r>
            <a:endParaRPr lang="en-GB" sz="2000" dirty="0">
              <a:latin typeface="Times New Roman" panose="02020603050405020304" pitchFamily="18" charset="0"/>
              <a:cs typeface="Times New Roman" panose="02020603050405020304" pitchFamily="18" charset="0"/>
            </a:endParaRPr>
          </a:p>
          <a:p>
            <a:pPr algn="just"/>
            <a:endParaRPr lang="en-GB" sz="2000" dirty="0">
              <a:latin typeface="Times New Roman" panose="02020603050405020304" pitchFamily="18" charset="0"/>
              <a:cs typeface="Times New Roman" panose="02020603050405020304" pitchFamily="18" charset="0"/>
            </a:endParaRPr>
          </a:p>
          <a:p>
            <a:pPr algn="just"/>
            <a:r>
              <a:rPr sz="2000" dirty="0">
                <a:latin typeface="Times New Roman" panose="02020603050405020304" pitchFamily="18" charset="0"/>
                <a:cs typeface="Times New Roman" panose="02020603050405020304" pitchFamily="18" charset="0"/>
              </a:rPr>
              <a:t>Moreover, the </a:t>
            </a:r>
            <a:r>
              <a:rPr sz="2000" b="1" dirty="0">
                <a:latin typeface="Times New Roman" panose="02020603050405020304" pitchFamily="18" charset="0"/>
                <a:cs typeface="Times New Roman" panose="02020603050405020304" pitchFamily="18" charset="0"/>
              </a:rPr>
              <a:t>shortage of female computing educators </a:t>
            </a:r>
            <a:r>
              <a:rPr sz="2000" dirty="0">
                <a:latin typeface="Times New Roman" panose="02020603050405020304" pitchFamily="18" charset="0"/>
                <a:cs typeface="Times New Roman" panose="02020603050405020304" pitchFamily="18" charset="0"/>
              </a:rPr>
              <a:t>and the absence of visible role models contribute to the reinforcement of stereotypes that portray IT as a male-dominated space.</a:t>
            </a:r>
          </a:p>
        </p:txBody>
      </p:sp>
      <p:pic>
        <p:nvPicPr>
          <p:cNvPr id="4" name="Picture 3">
            <a:extLst>
              <a:ext uri="{FF2B5EF4-FFF2-40B4-BE49-F238E27FC236}">
                <a16:creationId xmlns:a16="http://schemas.microsoft.com/office/drawing/2014/main" id="{AC0773A4-AEFE-DEF0-43A8-D2350AA786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63645" y="0"/>
            <a:ext cx="1380355" cy="360000"/>
          </a:xfrm>
          <a:prstGeom prst="rect">
            <a:avLst/>
          </a:prstGeom>
        </p:spPr>
      </p:pic>
      <p:pic>
        <p:nvPicPr>
          <p:cNvPr id="5" name="Picture 2" descr="Creative Commons License">
            <a:hlinkClick r:id="rId3"/>
            <a:extLst>
              <a:ext uri="{FF2B5EF4-FFF2-40B4-BE49-F238E27FC236}">
                <a16:creationId xmlns:a16="http://schemas.microsoft.com/office/drawing/2014/main" id="{30E9B9A2-C4AA-EE8F-19F9-0099F4C1F8C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05800" y="6544768"/>
            <a:ext cx="838200" cy="2952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053279-53D9-3939-156B-C81DB6AC3D8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8D4F611-07E8-531A-BA08-BFCDC566E916}"/>
              </a:ext>
            </a:extLst>
          </p:cNvPr>
          <p:cNvSpPr>
            <a:spLocks noGrp="1"/>
          </p:cNvSpPr>
          <p:nvPr>
            <p:ph type="title"/>
          </p:nvPr>
        </p:nvSpPr>
        <p:spPr/>
        <p:txBody>
          <a:bodyPr>
            <a:normAutofit fontScale="90000"/>
          </a:bodyPr>
          <a:lstStyle/>
          <a:p>
            <a:r>
              <a:rPr dirty="0">
                <a:latin typeface="Times New Roman" panose="02020603050405020304" pitchFamily="18" charset="0"/>
                <a:cs typeface="Times New Roman" panose="02020603050405020304" pitchFamily="18" charset="0"/>
              </a:rPr>
              <a:t>Early Influences and Educational Pathways</a:t>
            </a:r>
          </a:p>
        </p:txBody>
      </p:sp>
      <p:sp>
        <p:nvSpPr>
          <p:cNvPr id="3" name="Content Placeholder 2">
            <a:extLst>
              <a:ext uri="{FF2B5EF4-FFF2-40B4-BE49-F238E27FC236}">
                <a16:creationId xmlns:a16="http://schemas.microsoft.com/office/drawing/2014/main" id="{CB042CBB-D293-2A9E-E5DF-14046D03F18E}"/>
              </a:ext>
            </a:extLst>
          </p:cNvPr>
          <p:cNvSpPr>
            <a:spLocks noGrp="1"/>
          </p:cNvSpPr>
          <p:nvPr>
            <p:ph idx="1"/>
          </p:nvPr>
        </p:nvSpPr>
        <p:spPr/>
        <p:txBody>
          <a:bodyPr>
            <a:noAutofit/>
          </a:bodyPr>
          <a:lstStyle/>
          <a:p>
            <a:pPr algn="just"/>
            <a:r>
              <a:rPr sz="2000" dirty="0">
                <a:latin typeface="Times New Roman" panose="02020603050405020304" pitchFamily="18" charset="0"/>
                <a:cs typeface="Times New Roman" panose="02020603050405020304" pitchFamily="18" charset="0"/>
              </a:rPr>
              <a:t>Even when girls demonstrate equal or superior academic capabilities, they often report </a:t>
            </a:r>
            <a:r>
              <a:rPr sz="2000" b="1" dirty="0">
                <a:latin typeface="Times New Roman" panose="02020603050405020304" pitchFamily="18" charset="0"/>
                <a:cs typeface="Times New Roman" panose="02020603050405020304" pitchFamily="18" charset="0"/>
              </a:rPr>
              <a:t>lower self-confidence </a:t>
            </a:r>
            <a:r>
              <a:rPr sz="2000" dirty="0">
                <a:latin typeface="Times New Roman" panose="02020603050405020304" pitchFamily="18" charset="0"/>
                <a:cs typeface="Times New Roman" panose="02020603050405020304" pitchFamily="18" charset="0"/>
              </a:rPr>
              <a:t>in their technical abilities. This phenomenon is known as the </a:t>
            </a:r>
            <a:r>
              <a:rPr sz="2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confidence gap</a:t>
            </a:r>
            <a:r>
              <a:rPr sz="2000" dirty="0">
                <a:latin typeface="Times New Roman" panose="02020603050405020304" pitchFamily="18" charset="0"/>
                <a:cs typeface="Times New Roman" panose="02020603050405020304" pitchFamily="18" charset="0"/>
              </a:rPr>
              <a:t>, and it plays a crucial role in discouraging girls from selecting computing subjects in secondary school, which then influences their post-secondary pathways.</a:t>
            </a:r>
          </a:p>
          <a:p>
            <a:pPr algn="just"/>
            <a:endParaRPr sz="2000" dirty="0">
              <a:latin typeface="Times New Roman" panose="02020603050405020304" pitchFamily="18" charset="0"/>
              <a:cs typeface="Times New Roman" panose="02020603050405020304" pitchFamily="18" charset="0"/>
            </a:endParaRPr>
          </a:p>
          <a:p>
            <a:pPr algn="just"/>
            <a:r>
              <a:rPr sz="2000" dirty="0">
                <a:latin typeface="Times New Roman" panose="02020603050405020304" pitchFamily="18" charset="0"/>
                <a:cs typeface="Times New Roman" panose="02020603050405020304" pitchFamily="18" charset="0"/>
              </a:rPr>
              <a:t>These dynamics lead to early disengagement, effectively narrowing the pipeline before students even reach the age where they make formal career decisions. Addressing this issue requires rethinking how computing is introduced and taught—making it more </a:t>
            </a:r>
            <a:r>
              <a:rPr sz="2000" b="1" dirty="0">
                <a:latin typeface="Times New Roman" panose="02020603050405020304" pitchFamily="18" charset="0"/>
                <a:cs typeface="Times New Roman" panose="02020603050405020304" pitchFamily="18" charset="0"/>
              </a:rPr>
              <a:t>inclusive</a:t>
            </a:r>
            <a:r>
              <a:rPr sz="2000" dirty="0">
                <a:latin typeface="Times New Roman" panose="02020603050405020304" pitchFamily="18" charset="0"/>
                <a:cs typeface="Times New Roman" panose="02020603050405020304" pitchFamily="18" charset="0"/>
              </a:rPr>
              <a:t>, </a:t>
            </a:r>
            <a:r>
              <a:rPr sz="2000" b="1" dirty="0">
                <a:latin typeface="Times New Roman" panose="02020603050405020304" pitchFamily="18" charset="0"/>
                <a:cs typeface="Times New Roman" panose="02020603050405020304" pitchFamily="18" charset="0"/>
              </a:rPr>
              <a:t>interdisciplinary</a:t>
            </a:r>
            <a:r>
              <a:rPr sz="2000" dirty="0">
                <a:latin typeface="Times New Roman" panose="02020603050405020304" pitchFamily="18" charset="0"/>
                <a:cs typeface="Times New Roman" panose="02020603050405020304" pitchFamily="18" charset="0"/>
              </a:rPr>
              <a:t>, and </a:t>
            </a:r>
            <a:r>
              <a:rPr sz="2000" b="1" dirty="0">
                <a:latin typeface="Times New Roman" panose="02020603050405020304" pitchFamily="18" charset="0"/>
                <a:cs typeface="Times New Roman" panose="02020603050405020304" pitchFamily="18" charset="0"/>
              </a:rPr>
              <a:t>reflective of diverse career </a:t>
            </a:r>
            <a:r>
              <a:rPr sz="2000" dirty="0">
                <a:latin typeface="Times New Roman" panose="02020603050405020304" pitchFamily="18" charset="0"/>
                <a:cs typeface="Times New Roman" panose="02020603050405020304" pitchFamily="18" charset="0"/>
              </a:rPr>
              <a:t>possibilities.</a:t>
            </a:r>
          </a:p>
        </p:txBody>
      </p:sp>
      <p:pic>
        <p:nvPicPr>
          <p:cNvPr id="4" name="Picture 3">
            <a:extLst>
              <a:ext uri="{FF2B5EF4-FFF2-40B4-BE49-F238E27FC236}">
                <a16:creationId xmlns:a16="http://schemas.microsoft.com/office/drawing/2014/main" id="{3613665B-483F-B054-5C60-7512BD93A4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63645" y="0"/>
            <a:ext cx="1380355" cy="360000"/>
          </a:xfrm>
          <a:prstGeom prst="rect">
            <a:avLst/>
          </a:prstGeom>
        </p:spPr>
      </p:pic>
      <p:pic>
        <p:nvPicPr>
          <p:cNvPr id="5" name="Picture 2" descr="Creative Commons License">
            <a:hlinkClick r:id="rId3"/>
            <a:extLst>
              <a:ext uri="{FF2B5EF4-FFF2-40B4-BE49-F238E27FC236}">
                <a16:creationId xmlns:a16="http://schemas.microsoft.com/office/drawing/2014/main" id="{3A086A93-B321-A6E5-A66A-7EED2C09C9E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05800" y="6544768"/>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935103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sz="3200" dirty="0">
                <a:latin typeface="Times New Roman" panose="02020603050405020304" pitchFamily="18" charset="0"/>
                <a:cs typeface="Times New Roman" panose="02020603050405020304" pitchFamily="18" charset="0"/>
              </a:rPr>
              <a:t>Workplace Culture and Retention Challenges</a:t>
            </a:r>
          </a:p>
        </p:txBody>
      </p:sp>
      <p:sp>
        <p:nvSpPr>
          <p:cNvPr id="3" name="Content Placeholder 2"/>
          <p:cNvSpPr>
            <a:spLocks noGrp="1"/>
          </p:cNvSpPr>
          <p:nvPr>
            <p:ph idx="1"/>
          </p:nvPr>
        </p:nvSpPr>
        <p:spPr/>
        <p:txBody>
          <a:bodyPr>
            <a:noAutofit/>
          </a:bodyPr>
          <a:lstStyle/>
          <a:p>
            <a:pPr algn="just"/>
            <a:r>
              <a:rPr sz="2000" dirty="0">
                <a:latin typeface="Times New Roman" panose="02020603050405020304" pitchFamily="18" charset="0"/>
                <a:cs typeface="Times New Roman" panose="02020603050405020304" pitchFamily="18" charset="0"/>
              </a:rPr>
              <a:t>Even when women successfully enter the IT workforce, retaining them poses a significant challenge. Many find themselves navigating </a:t>
            </a:r>
            <a:r>
              <a:rPr sz="2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environments</a:t>
            </a:r>
            <a:r>
              <a:rPr sz="2000" dirty="0">
                <a:latin typeface="Times New Roman" panose="02020603050405020304" pitchFamily="18" charset="0"/>
                <a:cs typeface="Times New Roman" panose="02020603050405020304" pitchFamily="18" charset="0"/>
              </a:rPr>
              <a:t> that are not only male-dominated but also structured in ways that subtly or overtly exclude or undervalue their contributions.</a:t>
            </a:r>
          </a:p>
          <a:p>
            <a:pPr algn="just"/>
            <a:endParaRPr sz="2000" dirty="0">
              <a:latin typeface="Times New Roman" panose="02020603050405020304" pitchFamily="18" charset="0"/>
              <a:cs typeface="Times New Roman" panose="02020603050405020304" pitchFamily="18" charset="0"/>
            </a:endParaRPr>
          </a:p>
          <a:p>
            <a:pPr algn="just"/>
            <a:r>
              <a:rPr sz="2000" dirty="0">
                <a:latin typeface="Times New Roman" panose="02020603050405020304" pitchFamily="18" charset="0"/>
                <a:cs typeface="Times New Roman" panose="02020603050405020304" pitchFamily="18" charset="0"/>
              </a:rPr>
              <a:t>One pervasive issue is </a:t>
            </a:r>
            <a:r>
              <a:rPr sz="2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workplace culture</a:t>
            </a:r>
            <a:r>
              <a:rPr sz="2000" dirty="0">
                <a:latin typeface="Times New Roman" panose="02020603050405020304" pitchFamily="18" charset="0"/>
                <a:cs typeface="Times New Roman" panose="02020603050405020304" pitchFamily="18" charset="0"/>
              </a:rPr>
              <a:t>. Women in IT frequently report experiences of microaggressions, exclusion from informal networks, and a lack of support systems such as mentoring or sponsorship. These factors contribute to a sense of </a:t>
            </a:r>
            <a:r>
              <a:rPr sz="2000" b="1" dirty="0">
                <a:latin typeface="Times New Roman" panose="02020603050405020304" pitchFamily="18" charset="0"/>
                <a:cs typeface="Times New Roman" panose="02020603050405020304" pitchFamily="18" charset="0"/>
              </a:rPr>
              <a:t>isolation</a:t>
            </a:r>
            <a:r>
              <a:rPr sz="2000" dirty="0">
                <a:latin typeface="Times New Roman" panose="02020603050405020304" pitchFamily="18" charset="0"/>
                <a:cs typeface="Times New Roman" panose="02020603050405020304" pitchFamily="18" charset="0"/>
              </a:rPr>
              <a:t> and </a:t>
            </a:r>
            <a:r>
              <a:rPr sz="2000" b="1" dirty="0">
                <a:latin typeface="Times New Roman" panose="02020603050405020304" pitchFamily="18" charset="0"/>
                <a:cs typeface="Times New Roman" panose="02020603050405020304" pitchFamily="18" charset="0"/>
              </a:rPr>
              <a:t>disempowerment</a:t>
            </a:r>
            <a:r>
              <a:rPr sz="2000" dirty="0">
                <a:latin typeface="Times New Roman" panose="02020603050405020304" pitchFamily="18" charset="0"/>
                <a:cs typeface="Times New Roman" panose="02020603050405020304" pitchFamily="18" charset="0"/>
              </a:rPr>
              <a:t>, especially in teams where they may be the only—or one of very few—female professionals.</a:t>
            </a:r>
          </a:p>
        </p:txBody>
      </p:sp>
      <p:pic>
        <p:nvPicPr>
          <p:cNvPr id="4" name="Picture 3">
            <a:extLst>
              <a:ext uri="{FF2B5EF4-FFF2-40B4-BE49-F238E27FC236}">
                <a16:creationId xmlns:a16="http://schemas.microsoft.com/office/drawing/2014/main" id="{B34610A4-8FA5-97FD-3084-724E71CDDE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63645" y="0"/>
            <a:ext cx="1380355" cy="360000"/>
          </a:xfrm>
          <a:prstGeom prst="rect">
            <a:avLst/>
          </a:prstGeom>
        </p:spPr>
      </p:pic>
      <p:pic>
        <p:nvPicPr>
          <p:cNvPr id="5" name="Picture 2" descr="Creative Commons License">
            <a:hlinkClick r:id="rId3"/>
            <a:extLst>
              <a:ext uri="{FF2B5EF4-FFF2-40B4-BE49-F238E27FC236}">
                <a16:creationId xmlns:a16="http://schemas.microsoft.com/office/drawing/2014/main" id="{CA54F49A-5783-7544-1AC6-B5EEF07F5F2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05800" y="6544768"/>
            <a:ext cx="838200" cy="2952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A70AB1-FCDA-7E2F-B2E4-2AE4FEAA34F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EFCBFA7-28AF-B6E6-9227-9902338939C5}"/>
              </a:ext>
            </a:extLst>
          </p:cNvPr>
          <p:cNvSpPr>
            <a:spLocks noGrp="1"/>
          </p:cNvSpPr>
          <p:nvPr>
            <p:ph type="title"/>
          </p:nvPr>
        </p:nvSpPr>
        <p:spPr/>
        <p:txBody>
          <a:bodyPr>
            <a:normAutofit/>
          </a:bodyPr>
          <a:lstStyle/>
          <a:p>
            <a:r>
              <a:rPr sz="3200" dirty="0">
                <a:latin typeface="Times New Roman" panose="02020603050405020304" pitchFamily="18" charset="0"/>
                <a:cs typeface="Times New Roman" panose="02020603050405020304" pitchFamily="18" charset="0"/>
              </a:rPr>
              <a:t>Workplace Culture and Retention Challenges</a:t>
            </a:r>
          </a:p>
        </p:txBody>
      </p:sp>
      <p:sp>
        <p:nvSpPr>
          <p:cNvPr id="3" name="Content Placeholder 2">
            <a:extLst>
              <a:ext uri="{FF2B5EF4-FFF2-40B4-BE49-F238E27FC236}">
                <a16:creationId xmlns:a16="http://schemas.microsoft.com/office/drawing/2014/main" id="{F49CD69E-5180-A800-9955-E64D6FD6EFE9}"/>
              </a:ext>
            </a:extLst>
          </p:cNvPr>
          <p:cNvSpPr>
            <a:spLocks noGrp="1"/>
          </p:cNvSpPr>
          <p:nvPr>
            <p:ph idx="1"/>
          </p:nvPr>
        </p:nvSpPr>
        <p:spPr/>
        <p:txBody>
          <a:bodyPr>
            <a:noAutofit/>
          </a:bodyPr>
          <a:lstStyle/>
          <a:p>
            <a:pPr algn="just"/>
            <a:r>
              <a:rPr sz="2000" dirty="0">
                <a:latin typeface="Times New Roman" panose="02020603050405020304" pitchFamily="18" charset="0"/>
                <a:cs typeface="Times New Roman" panose="02020603050405020304" pitchFamily="18" charset="0"/>
              </a:rPr>
              <a:t>Bias in </a:t>
            </a:r>
            <a:r>
              <a:rPr sz="2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performance evaluations </a:t>
            </a:r>
            <a:r>
              <a:rPr sz="2000" dirty="0">
                <a:latin typeface="Times New Roman" panose="02020603050405020304" pitchFamily="18" charset="0"/>
                <a:cs typeface="Times New Roman" panose="02020603050405020304" pitchFamily="18" charset="0"/>
              </a:rPr>
              <a:t>and </a:t>
            </a:r>
            <a:r>
              <a:rPr sz="2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promotion criteria </a:t>
            </a:r>
            <a:r>
              <a:rPr sz="2000" dirty="0">
                <a:latin typeface="Times New Roman" panose="02020603050405020304" pitchFamily="18" charset="0"/>
                <a:cs typeface="Times New Roman" panose="02020603050405020304" pitchFamily="18" charset="0"/>
              </a:rPr>
              <a:t>further limits women's career progression. Studies have shown that women's technical contributions are more likely to be overlooked or attributed to male colleagues, and that they receive less credit for team-based achievements.</a:t>
            </a:r>
          </a:p>
          <a:p>
            <a:pPr algn="just"/>
            <a:endParaRPr sz="2000" dirty="0">
              <a:latin typeface="Times New Roman" panose="02020603050405020304" pitchFamily="18" charset="0"/>
              <a:cs typeface="Times New Roman" panose="02020603050405020304" pitchFamily="18" charset="0"/>
            </a:endParaRPr>
          </a:p>
          <a:p>
            <a:pPr algn="just"/>
            <a:r>
              <a:rPr sz="2000" dirty="0">
                <a:latin typeface="Times New Roman" panose="02020603050405020304" pitchFamily="18" charset="0"/>
                <a:cs typeface="Times New Roman" panose="02020603050405020304" pitchFamily="18" charset="0"/>
              </a:rPr>
              <a:t>These cumulative barriers lead to high rates of mid-career attrition among women in IT. </a:t>
            </a:r>
            <a:endParaRPr lang="en-GB" sz="2000" dirty="0">
              <a:latin typeface="Times New Roman" panose="02020603050405020304" pitchFamily="18" charset="0"/>
              <a:cs typeface="Times New Roman" panose="02020603050405020304" pitchFamily="18" charset="0"/>
            </a:endParaRPr>
          </a:p>
          <a:p>
            <a:pPr algn="just"/>
            <a:endParaRPr lang="en-GB" sz="2000" dirty="0">
              <a:latin typeface="Times New Roman" panose="02020603050405020304" pitchFamily="18" charset="0"/>
              <a:cs typeface="Times New Roman" panose="02020603050405020304" pitchFamily="18" charset="0"/>
            </a:endParaRPr>
          </a:p>
          <a:p>
            <a:pPr algn="just"/>
            <a:r>
              <a:rPr sz="2000" dirty="0">
                <a:latin typeface="Times New Roman" panose="02020603050405020304" pitchFamily="18" charset="0"/>
                <a:cs typeface="Times New Roman" panose="02020603050405020304" pitchFamily="18" charset="0"/>
              </a:rPr>
              <a:t>Notably, many do </a:t>
            </a:r>
            <a:r>
              <a:rPr sz="2000" b="1" dirty="0">
                <a:latin typeface="Times New Roman" panose="02020603050405020304" pitchFamily="18" charset="0"/>
                <a:cs typeface="Times New Roman" panose="02020603050405020304" pitchFamily="18" charset="0"/>
              </a:rPr>
              <a:t>not leave the workforce </a:t>
            </a:r>
            <a:r>
              <a:rPr sz="2000" dirty="0">
                <a:latin typeface="Times New Roman" panose="02020603050405020304" pitchFamily="18" charset="0"/>
                <a:cs typeface="Times New Roman" panose="02020603050405020304" pitchFamily="18" charset="0"/>
              </a:rPr>
              <a:t>entirely—they </a:t>
            </a:r>
            <a:r>
              <a:rPr sz="2000" b="1" dirty="0">
                <a:latin typeface="Times New Roman" panose="02020603050405020304" pitchFamily="18" charset="0"/>
                <a:cs typeface="Times New Roman" panose="02020603050405020304" pitchFamily="18" charset="0"/>
              </a:rPr>
              <a:t>often transition to adjacent fields</a:t>
            </a:r>
            <a:r>
              <a:rPr sz="2000" dirty="0">
                <a:latin typeface="Times New Roman" panose="02020603050405020304" pitchFamily="18" charset="0"/>
                <a:cs typeface="Times New Roman" panose="02020603050405020304" pitchFamily="18" charset="0"/>
              </a:rPr>
              <a:t> or roles that offer more inclusive cultures, signaling that the issue lies not with individual capabilities, but with systemic failures in the tech sector to support and retain diverse talent.</a:t>
            </a:r>
          </a:p>
        </p:txBody>
      </p:sp>
      <p:pic>
        <p:nvPicPr>
          <p:cNvPr id="4" name="Picture 3">
            <a:extLst>
              <a:ext uri="{FF2B5EF4-FFF2-40B4-BE49-F238E27FC236}">
                <a16:creationId xmlns:a16="http://schemas.microsoft.com/office/drawing/2014/main" id="{8041F6DC-50EC-B0ED-6990-A686EA9004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63645" y="0"/>
            <a:ext cx="1380355" cy="360000"/>
          </a:xfrm>
          <a:prstGeom prst="rect">
            <a:avLst/>
          </a:prstGeom>
        </p:spPr>
      </p:pic>
      <p:pic>
        <p:nvPicPr>
          <p:cNvPr id="5" name="Picture 2" descr="Creative Commons License">
            <a:hlinkClick r:id="rId3"/>
            <a:extLst>
              <a:ext uri="{FF2B5EF4-FFF2-40B4-BE49-F238E27FC236}">
                <a16:creationId xmlns:a16="http://schemas.microsoft.com/office/drawing/2014/main" id="{62D97DA5-070B-3961-3DF3-6667615423E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05800" y="6544768"/>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589109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sz="3200" dirty="0">
                <a:latin typeface="Times New Roman" panose="02020603050405020304" pitchFamily="18" charset="0"/>
                <a:cs typeface="Times New Roman" panose="02020603050405020304" pitchFamily="18" charset="0"/>
              </a:rPr>
              <a:t>The Impact of Social Identity Threat</a:t>
            </a:r>
          </a:p>
        </p:txBody>
      </p:sp>
      <p:sp>
        <p:nvSpPr>
          <p:cNvPr id="3" name="Content Placeholder 2"/>
          <p:cNvSpPr>
            <a:spLocks noGrp="1"/>
          </p:cNvSpPr>
          <p:nvPr>
            <p:ph idx="1"/>
          </p:nvPr>
        </p:nvSpPr>
        <p:spPr/>
        <p:txBody>
          <a:bodyPr>
            <a:noAutofit/>
          </a:bodyPr>
          <a:lstStyle/>
          <a:p>
            <a:pPr algn="just"/>
            <a:r>
              <a:rPr lang="en-GB" sz="2000" dirty="0">
                <a:latin typeface="Times New Roman" panose="02020603050405020304" pitchFamily="18" charset="0"/>
                <a:cs typeface="Times New Roman" panose="02020603050405020304" pitchFamily="18" charset="0"/>
              </a:rPr>
              <a:t>T</a:t>
            </a:r>
            <a:r>
              <a:rPr sz="2000" dirty="0">
                <a:latin typeface="Times New Roman" panose="02020603050405020304" pitchFamily="18" charset="0"/>
                <a:cs typeface="Times New Roman" panose="02020603050405020304" pitchFamily="18" charset="0"/>
              </a:rPr>
              <a:t>he fear or concern of being judged, devalued, or </a:t>
            </a:r>
            <a:r>
              <a:rPr sz="2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stereotyped</a:t>
            </a:r>
            <a:r>
              <a:rPr sz="2000" dirty="0">
                <a:latin typeface="Times New Roman" panose="02020603050405020304" pitchFamily="18" charset="0"/>
                <a:cs typeface="Times New Roman" panose="02020603050405020304" pitchFamily="18" charset="0"/>
              </a:rPr>
              <a:t> based on one's group identity. In the context of computing, where cultural norms have long aligned the discipline with masculinity, this threat is particularly salient for women.</a:t>
            </a:r>
          </a:p>
          <a:p>
            <a:pPr algn="just"/>
            <a:endParaRPr sz="2000" dirty="0">
              <a:latin typeface="Times New Roman" panose="02020603050405020304" pitchFamily="18" charset="0"/>
              <a:cs typeface="Times New Roman" panose="02020603050405020304" pitchFamily="18" charset="0"/>
            </a:endParaRPr>
          </a:p>
          <a:p>
            <a:pPr algn="just"/>
            <a:r>
              <a:rPr sz="2000" dirty="0">
                <a:latin typeface="Times New Roman" panose="02020603050405020304" pitchFamily="18" charset="0"/>
                <a:cs typeface="Times New Roman" panose="02020603050405020304" pitchFamily="18" charset="0"/>
              </a:rPr>
              <a:t>Social identity threat can begin early in life, even during childhood, as girls encounter subtle messages that suggest </a:t>
            </a:r>
            <a:r>
              <a:rPr sz="2000" b="1" dirty="0">
                <a:latin typeface="Times New Roman" panose="02020603050405020304" pitchFamily="18" charset="0"/>
                <a:cs typeface="Times New Roman" panose="02020603050405020304" pitchFamily="18" charset="0"/>
              </a:rPr>
              <a:t>computing is “not for them.” </a:t>
            </a:r>
            <a:r>
              <a:rPr sz="2000" dirty="0">
                <a:latin typeface="Times New Roman" panose="02020603050405020304" pitchFamily="18" charset="0"/>
                <a:cs typeface="Times New Roman" panose="02020603050405020304" pitchFamily="18" charset="0"/>
              </a:rPr>
              <a:t>These messages may come from peers, teachers, media portrayals, or the design of computing activities themselves. </a:t>
            </a:r>
            <a:endParaRPr lang="en-GB" sz="2000" dirty="0">
              <a:latin typeface="Times New Roman" panose="02020603050405020304" pitchFamily="18" charset="0"/>
              <a:cs typeface="Times New Roman" panose="02020603050405020304" pitchFamily="18" charset="0"/>
            </a:endParaRPr>
          </a:p>
          <a:p>
            <a:pPr algn="just"/>
            <a:endParaRPr sz="2000" dirty="0">
              <a:latin typeface="Times New Roman" panose="02020603050405020304" pitchFamily="18" charset="0"/>
              <a:cs typeface="Times New Roman" panose="02020603050405020304" pitchFamily="18" charset="0"/>
            </a:endParaRPr>
          </a:p>
          <a:p>
            <a:pPr algn="just"/>
            <a:r>
              <a:rPr sz="2000" dirty="0">
                <a:latin typeface="Times New Roman" panose="02020603050405020304" pitchFamily="18" charset="0"/>
                <a:cs typeface="Times New Roman" panose="02020603050405020304" pitchFamily="18" charset="0"/>
              </a:rPr>
              <a:t>Crucially, the dynamics that trigger social identity threat are often unintentional. A classroom dominated by male students, gender-biased examples in course content, or dismissive responses to female contributions can all subtly communicate that women are outsiders in computing.</a:t>
            </a:r>
          </a:p>
        </p:txBody>
      </p:sp>
      <p:pic>
        <p:nvPicPr>
          <p:cNvPr id="4" name="Picture 3">
            <a:extLst>
              <a:ext uri="{FF2B5EF4-FFF2-40B4-BE49-F238E27FC236}">
                <a16:creationId xmlns:a16="http://schemas.microsoft.com/office/drawing/2014/main" id="{E56314A0-2E85-9471-57CC-2D1F149E3C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63645" y="0"/>
            <a:ext cx="1380355" cy="360000"/>
          </a:xfrm>
          <a:prstGeom prst="rect">
            <a:avLst/>
          </a:prstGeom>
        </p:spPr>
      </p:pic>
      <p:pic>
        <p:nvPicPr>
          <p:cNvPr id="5" name="Picture 2" descr="Creative Commons License">
            <a:hlinkClick r:id="rId3"/>
            <a:extLst>
              <a:ext uri="{FF2B5EF4-FFF2-40B4-BE49-F238E27FC236}">
                <a16:creationId xmlns:a16="http://schemas.microsoft.com/office/drawing/2014/main" id="{AB2110E2-7DA4-E088-81B8-D28E4760F33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05800" y="6544768"/>
            <a:ext cx="838200" cy="2952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C0A836-FE7E-0FBB-EE61-8DFE36F897A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B10E0E5-4A85-2FEA-ABDA-D48E72BB2EB6}"/>
              </a:ext>
            </a:extLst>
          </p:cNvPr>
          <p:cNvSpPr>
            <a:spLocks noGrp="1"/>
          </p:cNvSpPr>
          <p:nvPr>
            <p:ph type="title"/>
          </p:nvPr>
        </p:nvSpPr>
        <p:spPr/>
        <p:txBody>
          <a:bodyPr>
            <a:normAutofit/>
          </a:bodyPr>
          <a:lstStyle/>
          <a:p>
            <a:r>
              <a:rPr lang="en-GB" sz="3200" dirty="0">
                <a:latin typeface="Times New Roman" panose="02020603050405020304" pitchFamily="18" charset="0"/>
                <a:cs typeface="Times New Roman" panose="02020603050405020304" pitchFamily="18" charset="0"/>
              </a:rPr>
              <a:t>Strategies for Inclusion and Structural Change</a:t>
            </a:r>
            <a:endParaRPr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A1095C8-B9B6-243F-1FB3-BA8342EEC546}"/>
              </a:ext>
            </a:extLst>
          </p:cNvPr>
          <p:cNvSpPr>
            <a:spLocks noGrp="1"/>
          </p:cNvSpPr>
          <p:nvPr>
            <p:ph idx="1"/>
          </p:nvPr>
        </p:nvSpPr>
        <p:spPr>
          <a:xfrm>
            <a:off x="457200" y="1391850"/>
            <a:ext cx="8229600" cy="4525963"/>
          </a:xfrm>
        </p:spPr>
        <p:txBody>
          <a:bodyPr>
            <a:noAutofit/>
          </a:bodyPr>
          <a:lstStyle/>
          <a:p>
            <a:pPr algn="just"/>
            <a:r>
              <a:rPr sz="1900" dirty="0">
                <a:latin typeface="Times New Roman" panose="02020603050405020304" pitchFamily="18" charset="0"/>
                <a:cs typeface="Times New Roman" panose="02020603050405020304" pitchFamily="18" charset="0"/>
              </a:rPr>
              <a:t>Addressing social identity threat involves creating environments that explicitly affirm </a:t>
            </a:r>
            <a:r>
              <a:rPr sz="19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inclusion</a:t>
            </a:r>
            <a:r>
              <a:rPr sz="1900" dirty="0">
                <a:latin typeface="Times New Roman" panose="02020603050405020304" pitchFamily="18" charset="0"/>
                <a:cs typeface="Times New Roman" panose="02020603050405020304" pitchFamily="18" charset="0"/>
              </a:rPr>
              <a:t> and value </a:t>
            </a:r>
            <a:r>
              <a:rPr sz="19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diversity</a:t>
            </a:r>
            <a:r>
              <a:rPr sz="1900" dirty="0">
                <a:latin typeface="Times New Roman" panose="02020603050405020304" pitchFamily="18" charset="0"/>
                <a:cs typeface="Times New Roman" panose="02020603050405020304" pitchFamily="18" charset="0"/>
              </a:rPr>
              <a:t>, not only through policy but through everyday practices—such as </a:t>
            </a:r>
            <a:r>
              <a:rPr sz="1900" b="1" dirty="0">
                <a:latin typeface="Times New Roman" panose="02020603050405020304" pitchFamily="18" charset="0"/>
                <a:cs typeface="Times New Roman" panose="02020603050405020304" pitchFamily="18" charset="0"/>
              </a:rPr>
              <a:t>equitable </a:t>
            </a:r>
            <a:r>
              <a:rPr sz="19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participation</a:t>
            </a:r>
            <a:r>
              <a:rPr sz="1900" dirty="0">
                <a:latin typeface="Times New Roman" panose="02020603050405020304" pitchFamily="18" charset="0"/>
                <a:cs typeface="Times New Roman" panose="02020603050405020304" pitchFamily="18" charset="0"/>
              </a:rPr>
              <a:t>, representative teaching materials, and proactive encouragement.</a:t>
            </a:r>
            <a:endParaRPr lang="en-GB" sz="1900" dirty="0">
              <a:latin typeface="Times New Roman" panose="02020603050405020304" pitchFamily="18" charset="0"/>
              <a:cs typeface="Times New Roman" panose="02020603050405020304" pitchFamily="18" charset="0"/>
            </a:endParaRPr>
          </a:p>
          <a:p>
            <a:pPr algn="just"/>
            <a:endParaRPr lang="en-GB" sz="1900" dirty="0">
              <a:latin typeface="Times New Roman" panose="02020603050405020304" pitchFamily="18" charset="0"/>
              <a:cs typeface="Times New Roman" panose="02020603050405020304" pitchFamily="18" charset="0"/>
            </a:endParaRPr>
          </a:p>
          <a:p>
            <a:pPr algn="just"/>
            <a:r>
              <a:rPr lang="en-GB" sz="1900" dirty="0">
                <a:latin typeface="Times New Roman" panose="02020603050405020304" pitchFamily="18" charset="0"/>
                <a:cs typeface="Times New Roman" panose="02020603050405020304" pitchFamily="18" charset="0"/>
              </a:rPr>
              <a:t>A first step is </a:t>
            </a:r>
            <a:r>
              <a:rPr lang="en-GB" sz="1900" b="1" dirty="0">
                <a:latin typeface="Times New Roman" panose="02020603050405020304" pitchFamily="18" charset="0"/>
                <a:cs typeface="Times New Roman" panose="02020603050405020304" pitchFamily="18" charset="0"/>
              </a:rPr>
              <a:t>reimagining curricula and pedagogy </a:t>
            </a:r>
            <a:r>
              <a:rPr lang="en-GB" sz="1900" dirty="0">
                <a:latin typeface="Times New Roman" panose="02020603050405020304" pitchFamily="18" charset="0"/>
                <a:cs typeface="Times New Roman" panose="02020603050405020304" pitchFamily="18" charset="0"/>
              </a:rPr>
              <a:t>to make them more inclusive.</a:t>
            </a:r>
          </a:p>
          <a:p>
            <a:pPr algn="just"/>
            <a:endParaRPr lang="en-GB" sz="1900" dirty="0">
              <a:latin typeface="Times New Roman" panose="02020603050405020304" pitchFamily="18" charset="0"/>
              <a:cs typeface="Times New Roman" panose="02020603050405020304" pitchFamily="18" charset="0"/>
            </a:endParaRPr>
          </a:p>
          <a:p>
            <a:pPr algn="just"/>
            <a:r>
              <a:rPr lang="en-GB" sz="1900" dirty="0">
                <a:latin typeface="Times New Roman" panose="02020603050405020304" pitchFamily="18" charset="0"/>
                <a:cs typeface="Times New Roman" panose="02020603050405020304" pitchFamily="18" charset="0"/>
              </a:rPr>
              <a:t>Equally important is increasing the </a:t>
            </a:r>
            <a:r>
              <a:rPr lang="en-GB" sz="1900" b="1" dirty="0">
                <a:latin typeface="Times New Roman" panose="02020603050405020304" pitchFamily="18" charset="0"/>
                <a:cs typeface="Times New Roman" panose="02020603050405020304" pitchFamily="18" charset="0"/>
              </a:rPr>
              <a:t>visibility</a:t>
            </a:r>
            <a:r>
              <a:rPr lang="en-GB" sz="1900" dirty="0">
                <a:latin typeface="Times New Roman" panose="02020603050405020304" pitchFamily="18" charset="0"/>
                <a:cs typeface="Times New Roman" panose="02020603050405020304" pitchFamily="18" charset="0"/>
              </a:rPr>
              <a:t> of women in computing—particularly in leadership, research, and innovation.</a:t>
            </a:r>
          </a:p>
          <a:p>
            <a:pPr algn="just"/>
            <a:endParaRPr lang="en-GB" sz="1900" dirty="0">
              <a:latin typeface="Times New Roman" panose="02020603050405020304" pitchFamily="18" charset="0"/>
              <a:cs typeface="Times New Roman" panose="02020603050405020304" pitchFamily="18" charset="0"/>
            </a:endParaRPr>
          </a:p>
          <a:p>
            <a:pPr algn="just"/>
            <a:r>
              <a:rPr lang="en-GB" sz="1900" dirty="0">
                <a:latin typeface="Times New Roman" panose="02020603050405020304" pitchFamily="18" charset="0"/>
                <a:cs typeface="Times New Roman" panose="02020603050405020304" pitchFamily="18" charset="0"/>
              </a:rPr>
              <a:t>On an organizational level, </a:t>
            </a:r>
            <a:r>
              <a:rPr lang="en-GB" sz="1900" b="1" dirty="0">
                <a:latin typeface="Times New Roman" panose="02020603050405020304" pitchFamily="18" charset="0"/>
                <a:cs typeface="Times New Roman" panose="02020603050405020304" pitchFamily="18" charset="0"/>
              </a:rPr>
              <a:t>inclusive HR policies</a:t>
            </a:r>
            <a:r>
              <a:rPr lang="en-GB" sz="1900" dirty="0">
                <a:latin typeface="Times New Roman" panose="02020603050405020304" pitchFamily="18" charset="0"/>
                <a:cs typeface="Times New Roman" panose="02020603050405020304" pitchFamily="18" charset="0"/>
              </a:rPr>
              <a:t>—from recruitment to performance reviews—are essential.</a:t>
            </a:r>
          </a:p>
          <a:p>
            <a:pPr algn="just"/>
            <a:endParaRPr lang="en-GB" sz="1900" dirty="0">
              <a:latin typeface="Times New Roman" panose="02020603050405020304" pitchFamily="18" charset="0"/>
              <a:cs typeface="Times New Roman" panose="02020603050405020304" pitchFamily="18" charset="0"/>
            </a:endParaRPr>
          </a:p>
          <a:p>
            <a:pPr algn="just"/>
            <a:r>
              <a:rPr lang="en-GB" sz="1900" dirty="0">
                <a:latin typeface="Times New Roman" panose="02020603050405020304" pitchFamily="18" charset="0"/>
                <a:cs typeface="Times New Roman" panose="02020603050405020304" pitchFamily="18" charset="0"/>
              </a:rPr>
              <a:t>Finally, </a:t>
            </a:r>
            <a:r>
              <a:rPr lang="en-GB" sz="1900" b="1" dirty="0">
                <a:latin typeface="Times New Roman" panose="02020603050405020304" pitchFamily="18" charset="0"/>
                <a:cs typeface="Times New Roman" panose="02020603050405020304" pitchFamily="18" charset="0"/>
              </a:rPr>
              <a:t>institutional accountability </a:t>
            </a:r>
            <a:r>
              <a:rPr lang="en-GB" sz="1900" dirty="0">
                <a:latin typeface="Times New Roman" panose="02020603050405020304" pitchFamily="18" charset="0"/>
                <a:cs typeface="Times New Roman" panose="02020603050405020304" pitchFamily="18" charset="0"/>
              </a:rPr>
              <a:t>is crucial. Regular equity audits, leadership training, and measurable inclusion goals signal a long-term commitment to change.</a:t>
            </a:r>
            <a:endParaRPr sz="19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C4F6EF47-EF11-D5A5-B812-7E455B08B8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63645" y="0"/>
            <a:ext cx="1380355" cy="360000"/>
          </a:xfrm>
          <a:prstGeom prst="rect">
            <a:avLst/>
          </a:prstGeom>
        </p:spPr>
      </p:pic>
      <p:pic>
        <p:nvPicPr>
          <p:cNvPr id="5" name="Picture 2" descr="Creative Commons License">
            <a:hlinkClick r:id="rId3"/>
            <a:extLst>
              <a:ext uri="{FF2B5EF4-FFF2-40B4-BE49-F238E27FC236}">
                <a16:creationId xmlns:a16="http://schemas.microsoft.com/office/drawing/2014/main" id="{B80155FA-8BFE-BFF2-CE7F-D84EBF3FF4E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05800" y="6544768"/>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064418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F5314-DEA8-423E-8465-A9E29170C272}"/>
              </a:ext>
            </a:extLst>
          </p:cNvPr>
          <p:cNvSpPr>
            <a:spLocks noGrp="1"/>
          </p:cNvSpPr>
          <p:nvPr>
            <p:ph type="ctrTitle"/>
          </p:nvPr>
        </p:nvSpPr>
        <p:spPr>
          <a:xfrm>
            <a:off x="0" y="1947027"/>
            <a:ext cx="9144000" cy="1790700"/>
          </a:xfrm>
        </p:spPr>
        <p:txBody>
          <a:bodyPr>
            <a:normAutofit/>
          </a:bodyPr>
          <a:lstStyle/>
          <a:p>
            <a:r>
              <a:rPr lang="en-US" dirty="0">
                <a:latin typeface="Times New Roman" panose="02020603050405020304" pitchFamily="18" charset="0"/>
                <a:cs typeface="Times New Roman" panose="02020603050405020304" pitchFamily="18" charset="0"/>
              </a:rPr>
              <a:t>Questions?</a:t>
            </a:r>
          </a:p>
        </p:txBody>
      </p:sp>
      <p:pic>
        <p:nvPicPr>
          <p:cNvPr id="4" name="Picture 3">
            <a:extLst>
              <a:ext uri="{FF2B5EF4-FFF2-40B4-BE49-F238E27FC236}">
                <a16:creationId xmlns:a16="http://schemas.microsoft.com/office/drawing/2014/main" id="{FDACCFEF-32BA-4A61-9631-8A544BADB9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0375" y="3871029"/>
            <a:ext cx="3143250" cy="2028825"/>
          </a:xfrm>
          <a:prstGeom prst="rect">
            <a:avLst/>
          </a:prstGeom>
        </p:spPr>
      </p:pic>
      <p:pic>
        <p:nvPicPr>
          <p:cNvPr id="3" name="Picture 2">
            <a:extLst>
              <a:ext uri="{FF2B5EF4-FFF2-40B4-BE49-F238E27FC236}">
                <a16:creationId xmlns:a16="http://schemas.microsoft.com/office/drawing/2014/main" id="{910BB206-B2E5-6410-17A2-AEB840B438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14423" y="0"/>
            <a:ext cx="2629577" cy="685800"/>
          </a:xfrm>
          <a:prstGeom prst="rect">
            <a:avLst/>
          </a:prstGeom>
        </p:spPr>
      </p:pic>
      <p:pic>
        <p:nvPicPr>
          <p:cNvPr id="7" name="Picture 2" descr="Creative Commons License">
            <a:hlinkClick r:id="rId4"/>
            <a:extLst>
              <a:ext uri="{FF2B5EF4-FFF2-40B4-BE49-F238E27FC236}">
                <a16:creationId xmlns:a16="http://schemas.microsoft.com/office/drawing/2014/main" id="{E7C8367E-AA5E-96A6-7C91-C8B384501BD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15350" y="6633729"/>
            <a:ext cx="628650" cy="2214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91070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sz="3200" dirty="0">
                <a:latin typeface="Times New Roman" panose="02020603050405020304" pitchFamily="18" charset="0"/>
                <a:cs typeface="Times New Roman" panose="02020603050405020304" pitchFamily="18" charset="0"/>
              </a:rPr>
              <a:t>Traditional vs. Emerging Professions</a:t>
            </a:r>
          </a:p>
        </p:txBody>
      </p:sp>
      <p:sp>
        <p:nvSpPr>
          <p:cNvPr id="3" name="Content Placeholder 2"/>
          <p:cNvSpPr>
            <a:spLocks noGrp="1"/>
          </p:cNvSpPr>
          <p:nvPr>
            <p:ph idx="1"/>
          </p:nvPr>
        </p:nvSpPr>
        <p:spPr/>
        <p:txBody>
          <a:bodyPr>
            <a:noAutofit/>
          </a:bodyPr>
          <a:lstStyle/>
          <a:p>
            <a:pPr algn="just"/>
            <a:r>
              <a:rPr sz="2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Traditional</a:t>
            </a:r>
            <a:r>
              <a:rPr sz="2000" dirty="0">
                <a:latin typeface="Times New Roman" panose="02020603050405020304" pitchFamily="18" charset="0"/>
                <a:cs typeface="Times New Roman" panose="02020603050405020304" pitchFamily="18" charset="0"/>
              </a:rPr>
              <a:t> professions such as law, medicine, and architecture have existed for centuries and are deeply </a:t>
            </a:r>
            <a:r>
              <a:rPr sz="2000" b="1" dirty="0">
                <a:latin typeface="Times New Roman" panose="02020603050405020304" pitchFamily="18" charset="0"/>
                <a:cs typeface="Times New Roman" panose="02020603050405020304" pitchFamily="18" charset="0"/>
              </a:rPr>
              <a:t>embedded</a:t>
            </a:r>
            <a:r>
              <a:rPr sz="2000" dirty="0">
                <a:latin typeface="Times New Roman" panose="02020603050405020304" pitchFamily="18" charset="0"/>
                <a:cs typeface="Times New Roman" panose="02020603050405020304" pitchFamily="18" charset="0"/>
              </a:rPr>
              <a:t> within </a:t>
            </a:r>
            <a:r>
              <a:rPr sz="2000" b="1" dirty="0">
                <a:latin typeface="Times New Roman" panose="02020603050405020304" pitchFamily="18" charset="0"/>
                <a:cs typeface="Times New Roman" panose="02020603050405020304" pitchFamily="18" charset="0"/>
              </a:rPr>
              <a:t>legal</a:t>
            </a:r>
            <a:r>
              <a:rPr sz="2000" dirty="0">
                <a:latin typeface="Times New Roman" panose="02020603050405020304" pitchFamily="18" charset="0"/>
                <a:cs typeface="Times New Roman" panose="02020603050405020304" pitchFamily="18" charset="0"/>
              </a:rPr>
              <a:t>, </a:t>
            </a:r>
            <a:r>
              <a:rPr sz="2000" b="1" dirty="0">
                <a:latin typeface="Times New Roman" panose="02020603050405020304" pitchFamily="18" charset="0"/>
                <a:cs typeface="Times New Roman" panose="02020603050405020304" pitchFamily="18" charset="0"/>
              </a:rPr>
              <a:t>educational</a:t>
            </a:r>
            <a:r>
              <a:rPr sz="2000" dirty="0">
                <a:latin typeface="Times New Roman" panose="02020603050405020304" pitchFamily="18" charset="0"/>
                <a:cs typeface="Times New Roman" panose="02020603050405020304" pitchFamily="18" charset="0"/>
              </a:rPr>
              <a:t>, and </a:t>
            </a:r>
            <a:r>
              <a:rPr sz="2000" b="1" dirty="0">
                <a:latin typeface="Times New Roman" panose="02020603050405020304" pitchFamily="18" charset="0"/>
                <a:cs typeface="Times New Roman" panose="02020603050405020304" pitchFamily="18" charset="0"/>
              </a:rPr>
              <a:t>cultural</a:t>
            </a:r>
            <a:r>
              <a:rPr sz="2000" dirty="0">
                <a:latin typeface="Times New Roman" panose="02020603050405020304" pitchFamily="18" charset="0"/>
                <a:cs typeface="Times New Roman" panose="02020603050405020304" pitchFamily="18" charset="0"/>
              </a:rPr>
              <a:t> structures. These fields benefit from established </a:t>
            </a:r>
            <a:r>
              <a:rPr sz="2000" b="1" dirty="0">
                <a:latin typeface="Times New Roman" panose="02020603050405020304" pitchFamily="18" charset="0"/>
                <a:cs typeface="Times New Roman" panose="02020603050405020304" pitchFamily="18" charset="0"/>
              </a:rPr>
              <a:t>regulatory frameworks</a:t>
            </a:r>
            <a:r>
              <a:rPr sz="2000" dirty="0">
                <a:latin typeface="Times New Roman" panose="02020603050405020304" pitchFamily="18" charset="0"/>
                <a:cs typeface="Times New Roman" panose="02020603050405020304" pitchFamily="18" charset="0"/>
              </a:rPr>
              <a:t>, </a:t>
            </a:r>
            <a:r>
              <a:rPr sz="2000" b="1" dirty="0">
                <a:latin typeface="Times New Roman" panose="02020603050405020304" pitchFamily="18" charset="0"/>
                <a:cs typeface="Times New Roman" panose="02020603050405020304" pitchFamily="18" charset="0"/>
              </a:rPr>
              <a:t>licensure systems</a:t>
            </a:r>
            <a:r>
              <a:rPr sz="2000" dirty="0">
                <a:latin typeface="Times New Roman" panose="02020603050405020304" pitchFamily="18" charset="0"/>
                <a:cs typeface="Times New Roman" panose="02020603050405020304" pitchFamily="18" charset="0"/>
              </a:rPr>
              <a:t>, and </a:t>
            </a:r>
            <a:r>
              <a:rPr sz="2000" b="1" dirty="0">
                <a:latin typeface="Times New Roman" panose="02020603050405020304" pitchFamily="18" charset="0"/>
                <a:cs typeface="Times New Roman" panose="02020603050405020304" pitchFamily="18" charset="0"/>
              </a:rPr>
              <a:t>long-standing public recognition</a:t>
            </a:r>
            <a:r>
              <a:rPr sz="2000" dirty="0">
                <a:latin typeface="Times New Roman" panose="02020603050405020304" pitchFamily="18" charset="0"/>
                <a:cs typeface="Times New Roman" panose="02020603050405020304" pitchFamily="18" charset="0"/>
              </a:rPr>
              <a:t>.</a:t>
            </a:r>
          </a:p>
          <a:p>
            <a:pPr algn="just"/>
            <a:endParaRPr sz="2000" dirty="0">
              <a:latin typeface="Times New Roman" panose="02020603050405020304" pitchFamily="18" charset="0"/>
              <a:cs typeface="Times New Roman" panose="02020603050405020304" pitchFamily="18" charset="0"/>
            </a:endParaRPr>
          </a:p>
          <a:p>
            <a:pPr algn="just"/>
            <a:r>
              <a:rPr lang="en-GB" sz="2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a:t>
            </a:r>
            <a:r>
              <a:rPr sz="2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merging</a:t>
            </a:r>
            <a:r>
              <a:rPr sz="2000" dirty="0">
                <a:latin typeface="Times New Roman" panose="02020603050405020304" pitchFamily="18" charset="0"/>
                <a:cs typeface="Times New Roman" panose="02020603050405020304" pitchFamily="18" charset="0"/>
              </a:rPr>
              <a:t> professions—like those in information technology, data science, or cybersecurity—have arisen in response to rapid technological advancement. These areas often </a:t>
            </a:r>
            <a:r>
              <a:rPr sz="2000" b="1" dirty="0">
                <a:latin typeface="Times New Roman" panose="02020603050405020304" pitchFamily="18" charset="0"/>
                <a:cs typeface="Times New Roman" panose="02020603050405020304" pitchFamily="18" charset="0"/>
              </a:rPr>
              <a:t>lack</a:t>
            </a:r>
            <a:r>
              <a:rPr sz="2000" dirty="0">
                <a:latin typeface="Times New Roman" panose="02020603050405020304" pitchFamily="18" charset="0"/>
                <a:cs typeface="Times New Roman" panose="02020603050405020304" pitchFamily="18" charset="0"/>
              </a:rPr>
              <a:t> the same level of formal </a:t>
            </a:r>
            <a:r>
              <a:rPr sz="2000" b="1" dirty="0">
                <a:latin typeface="Times New Roman" panose="02020603050405020304" pitchFamily="18" charset="0"/>
                <a:cs typeface="Times New Roman" panose="02020603050405020304" pitchFamily="18" charset="0"/>
              </a:rPr>
              <a:t>regulation</a:t>
            </a:r>
            <a:r>
              <a:rPr sz="2000" dirty="0">
                <a:latin typeface="Times New Roman" panose="02020603050405020304" pitchFamily="18" charset="0"/>
                <a:cs typeface="Times New Roman" panose="02020603050405020304" pitchFamily="18" charset="0"/>
              </a:rPr>
              <a:t> or </a:t>
            </a:r>
            <a:r>
              <a:rPr sz="2000" b="1" dirty="0">
                <a:latin typeface="Times New Roman" panose="02020603050405020304" pitchFamily="18" charset="0"/>
                <a:cs typeface="Times New Roman" panose="02020603050405020304" pitchFamily="18" charset="0"/>
              </a:rPr>
              <a:t>societal consensus </a:t>
            </a:r>
            <a:r>
              <a:rPr sz="2000" dirty="0">
                <a:latin typeface="Times New Roman" panose="02020603050405020304" pitchFamily="18" charset="0"/>
                <a:cs typeface="Times New Roman" panose="02020603050405020304" pitchFamily="18" charset="0"/>
              </a:rPr>
              <a:t>regarding professional identity.</a:t>
            </a:r>
          </a:p>
          <a:p>
            <a:pPr algn="just"/>
            <a:endParaRPr sz="2000" dirty="0">
              <a:latin typeface="Times New Roman" panose="02020603050405020304" pitchFamily="18" charset="0"/>
              <a:cs typeface="Times New Roman" panose="02020603050405020304" pitchFamily="18" charset="0"/>
            </a:endParaRPr>
          </a:p>
          <a:p>
            <a:pPr algn="just"/>
            <a:r>
              <a:rPr lang="en-GB" sz="2000" dirty="0">
                <a:latin typeface="Times New Roman" panose="02020603050405020304" pitchFamily="18" charset="0"/>
                <a:cs typeface="Times New Roman" panose="02020603050405020304" pitchFamily="18" charset="0"/>
              </a:rPr>
              <a:t>A</a:t>
            </a:r>
            <a:r>
              <a:rPr sz="2000" dirty="0">
                <a:latin typeface="Times New Roman" panose="02020603050405020304" pitchFamily="18" charset="0"/>
                <a:cs typeface="Times New Roman" panose="02020603050405020304" pitchFamily="18" charset="0"/>
              </a:rPr>
              <a:t>s society becomes increasingly dependent on </a:t>
            </a:r>
            <a:r>
              <a:rPr sz="2000" b="1" dirty="0">
                <a:latin typeface="Times New Roman" panose="02020603050405020304" pitchFamily="18" charset="0"/>
                <a:cs typeface="Times New Roman" panose="02020603050405020304" pitchFamily="18" charset="0"/>
              </a:rPr>
              <a:t>digital infrastructure</a:t>
            </a:r>
            <a:r>
              <a:rPr sz="2000" dirty="0">
                <a:latin typeface="Times New Roman" panose="02020603050405020304" pitchFamily="18" charset="0"/>
                <a:cs typeface="Times New Roman" panose="02020603050405020304" pitchFamily="18" charset="0"/>
              </a:rPr>
              <a:t>, these emerging professions take on </a:t>
            </a:r>
            <a:r>
              <a:rPr sz="2000" b="1" dirty="0">
                <a:latin typeface="Times New Roman" panose="02020603050405020304" pitchFamily="18" charset="0"/>
                <a:cs typeface="Times New Roman" panose="02020603050405020304" pitchFamily="18" charset="0"/>
              </a:rPr>
              <a:t>critical roles</a:t>
            </a:r>
            <a:r>
              <a:rPr sz="2000" dirty="0">
                <a:latin typeface="Times New Roman" panose="02020603050405020304" pitchFamily="18" charset="0"/>
                <a:cs typeface="Times New Roman" panose="02020603050405020304" pitchFamily="18" charset="0"/>
              </a:rPr>
              <a:t>. Their legitimacy is frequently shaped not by </a:t>
            </a:r>
            <a:r>
              <a:rPr sz="2000" b="1" dirty="0">
                <a:latin typeface="Times New Roman" panose="02020603050405020304" pitchFamily="18" charset="0"/>
                <a:cs typeface="Times New Roman" panose="02020603050405020304" pitchFamily="18" charset="0"/>
              </a:rPr>
              <a:t>government</a:t>
            </a:r>
            <a:r>
              <a:rPr sz="2000" dirty="0">
                <a:latin typeface="Times New Roman" panose="02020603050405020304" pitchFamily="18" charset="0"/>
                <a:cs typeface="Times New Roman" panose="02020603050405020304" pitchFamily="18" charset="0"/>
              </a:rPr>
              <a:t> alone, but also by </a:t>
            </a:r>
            <a:r>
              <a:rPr sz="2000" b="1" dirty="0">
                <a:latin typeface="Times New Roman" panose="02020603050405020304" pitchFamily="18" charset="0"/>
                <a:cs typeface="Times New Roman" panose="02020603050405020304" pitchFamily="18" charset="0"/>
              </a:rPr>
              <a:t>industry standards</a:t>
            </a:r>
            <a:r>
              <a:rPr sz="2000" dirty="0">
                <a:latin typeface="Times New Roman" panose="02020603050405020304" pitchFamily="18" charset="0"/>
                <a:cs typeface="Times New Roman" panose="02020603050405020304" pitchFamily="18" charset="0"/>
              </a:rPr>
              <a:t>, </a:t>
            </a:r>
            <a:r>
              <a:rPr sz="2000" b="1" dirty="0">
                <a:latin typeface="Times New Roman" panose="02020603050405020304" pitchFamily="18" charset="0"/>
                <a:cs typeface="Times New Roman" panose="02020603050405020304" pitchFamily="18" charset="0"/>
              </a:rPr>
              <a:t>academic institutions</a:t>
            </a:r>
            <a:r>
              <a:rPr sz="2000" dirty="0">
                <a:latin typeface="Times New Roman" panose="02020603050405020304" pitchFamily="18" charset="0"/>
                <a:cs typeface="Times New Roman" panose="02020603050405020304" pitchFamily="18" charset="0"/>
              </a:rPr>
              <a:t>, and </a:t>
            </a:r>
            <a:r>
              <a:rPr sz="2000" b="1" dirty="0">
                <a:latin typeface="Times New Roman" panose="02020603050405020304" pitchFamily="18" charset="0"/>
                <a:cs typeface="Times New Roman" panose="02020603050405020304" pitchFamily="18" charset="0"/>
              </a:rPr>
              <a:t>professional bodies </a:t>
            </a:r>
            <a:r>
              <a:rPr sz="2000" dirty="0">
                <a:latin typeface="Times New Roman" panose="02020603050405020304" pitchFamily="18" charset="0"/>
                <a:cs typeface="Times New Roman" panose="02020603050405020304" pitchFamily="18" charset="0"/>
              </a:rPr>
              <a:t>such as the British Computer Society (BCS) or IEEE.</a:t>
            </a:r>
          </a:p>
        </p:txBody>
      </p:sp>
      <p:pic>
        <p:nvPicPr>
          <p:cNvPr id="4" name="Picture 3">
            <a:extLst>
              <a:ext uri="{FF2B5EF4-FFF2-40B4-BE49-F238E27FC236}">
                <a16:creationId xmlns:a16="http://schemas.microsoft.com/office/drawing/2014/main" id="{DA1DB881-51F7-4617-660B-4D5EC81754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63645" y="0"/>
            <a:ext cx="1380355" cy="360000"/>
          </a:xfrm>
          <a:prstGeom prst="rect">
            <a:avLst/>
          </a:prstGeom>
        </p:spPr>
      </p:pic>
      <p:pic>
        <p:nvPicPr>
          <p:cNvPr id="5" name="Picture 2" descr="Creative Commons License">
            <a:hlinkClick r:id="rId3"/>
            <a:extLst>
              <a:ext uri="{FF2B5EF4-FFF2-40B4-BE49-F238E27FC236}">
                <a16:creationId xmlns:a16="http://schemas.microsoft.com/office/drawing/2014/main" id="{CD83C137-B575-60C6-2435-2020B85243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05800" y="6544768"/>
            <a:ext cx="838200" cy="2952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latin typeface="Times New Roman" panose="02020603050405020304" pitchFamily="18" charset="0"/>
                <a:cs typeface="Times New Roman" panose="02020603050405020304" pitchFamily="18" charset="0"/>
              </a:rPr>
              <a:t>Legal and Regulatory Dimensions</a:t>
            </a:r>
          </a:p>
        </p:txBody>
      </p:sp>
      <p:sp>
        <p:nvSpPr>
          <p:cNvPr id="3" name="Content Placeholder 2"/>
          <p:cNvSpPr>
            <a:spLocks noGrp="1"/>
          </p:cNvSpPr>
          <p:nvPr>
            <p:ph idx="1"/>
          </p:nvPr>
        </p:nvSpPr>
        <p:spPr/>
        <p:txBody>
          <a:bodyPr>
            <a:noAutofit/>
          </a:bodyPr>
          <a:lstStyle/>
          <a:p>
            <a:pPr algn="just"/>
            <a:r>
              <a:rPr sz="2000" dirty="0">
                <a:latin typeface="Times New Roman" panose="02020603050405020304" pitchFamily="18" charset="0"/>
                <a:cs typeface="Times New Roman" panose="02020603050405020304" pitchFamily="18" charset="0"/>
              </a:rPr>
              <a:t>In the UK, certain fields are designated as </a:t>
            </a:r>
            <a:r>
              <a:rPr sz="2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regulated professions</a:t>
            </a:r>
            <a:r>
              <a:rPr lang="en-GB" sz="2000"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meaning the </a:t>
            </a:r>
            <a:r>
              <a:rPr sz="2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law</a:t>
            </a:r>
            <a:r>
              <a:rPr sz="2000" dirty="0">
                <a:latin typeface="Times New Roman" panose="02020603050405020304" pitchFamily="18" charset="0"/>
                <a:cs typeface="Times New Roman" panose="02020603050405020304" pitchFamily="18" charset="0"/>
              </a:rPr>
              <a:t> explicitly </a:t>
            </a:r>
            <a:r>
              <a:rPr sz="2000" b="1" dirty="0">
                <a:latin typeface="Times New Roman" panose="02020603050405020304" pitchFamily="18" charset="0"/>
                <a:cs typeface="Times New Roman" panose="02020603050405020304" pitchFamily="18" charset="0"/>
              </a:rPr>
              <a:t>outlines</a:t>
            </a:r>
            <a:r>
              <a:rPr sz="2000" dirty="0">
                <a:latin typeface="Times New Roman" panose="02020603050405020304" pitchFamily="18" charset="0"/>
                <a:cs typeface="Times New Roman" panose="02020603050405020304" pitchFamily="18" charset="0"/>
              </a:rPr>
              <a:t> </a:t>
            </a:r>
            <a:r>
              <a:rPr sz="2000" b="1" dirty="0">
                <a:latin typeface="Times New Roman" panose="02020603050405020304" pitchFamily="18" charset="0"/>
                <a:cs typeface="Times New Roman" panose="02020603050405020304" pitchFamily="18" charset="0"/>
              </a:rPr>
              <a:t>qualifications</a:t>
            </a:r>
            <a:r>
              <a:rPr sz="2000" dirty="0">
                <a:latin typeface="Times New Roman" panose="02020603050405020304" pitchFamily="18" charset="0"/>
                <a:cs typeface="Times New Roman" panose="02020603050405020304" pitchFamily="18" charset="0"/>
              </a:rPr>
              <a:t> or </a:t>
            </a:r>
            <a:r>
              <a:rPr sz="2000" b="1" dirty="0">
                <a:latin typeface="Times New Roman" panose="02020603050405020304" pitchFamily="18" charset="0"/>
                <a:cs typeface="Times New Roman" panose="02020603050405020304" pitchFamily="18" charset="0"/>
              </a:rPr>
              <a:t>licenses</a:t>
            </a:r>
            <a:r>
              <a:rPr sz="2000" dirty="0">
                <a:latin typeface="Times New Roman" panose="02020603050405020304" pitchFamily="18" charset="0"/>
                <a:cs typeface="Times New Roman" panose="02020603050405020304" pitchFamily="18" charset="0"/>
              </a:rPr>
              <a:t> required </a:t>
            </a:r>
            <a:r>
              <a:rPr sz="2000" b="1" dirty="0">
                <a:latin typeface="Times New Roman" panose="02020603050405020304" pitchFamily="18" charset="0"/>
                <a:cs typeface="Times New Roman" panose="02020603050405020304" pitchFamily="18" charset="0"/>
              </a:rPr>
              <a:t>to practice</a:t>
            </a:r>
            <a:r>
              <a:rPr sz="2000" dirty="0">
                <a:latin typeface="Times New Roman" panose="02020603050405020304" pitchFamily="18" charset="0"/>
                <a:cs typeface="Times New Roman" panose="02020603050405020304" pitchFamily="18" charset="0"/>
              </a:rPr>
              <a:t>. This regulation ensures </a:t>
            </a:r>
            <a:r>
              <a:rPr sz="2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competence</a:t>
            </a:r>
            <a:r>
              <a:rPr sz="2000" dirty="0">
                <a:latin typeface="Times New Roman" panose="02020603050405020304" pitchFamily="18" charset="0"/>
                <a:cs typeface="Times New Roman" panose="02020603050405020304" pitchFamily="18" charset="0"/>
              </a:rPr>
              <a:t>, </a:t>
            </a:r>
            <a:r>
              <a:rPr sz="2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protects the public</a:t>
            </a:r>
            <a:r>
              <a:rPr sz="2000" dirty="0">
                <a:latin typeface="Times New Roman" panose="02020603050405020304" pitchFamily="18" charset="0"/>
                <a:cs typeface="Times New Roman" panose="02020603050405020304" pitchFamily="18" charset="0"/>
              </a:rPr>
              <a:t>, and supports consistent </a:t>
            </a:r>
            <a:r>
              <a:rPr sz="2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standards</a:t>
            </a:r>
            <a:r>
              <a:rPr sz="2000" dirty="0">
                <a:latin typeface="Times New Roman" panose="02020603050405020304" pitchFamily="18" charset="0"/>
                <a:cs typeface="Times New Roman" panose="02020603050405020304" pitchFamily="18" charset="0"/>
              </a:rPr>
              <a:t>.</a:t>
            </a:r>
          </a:p>
          <a:p>
            <a:pPr algn="just"/>
            <a:endParaRPr sz="2000" dirty="0">
              <a:latin typeface="Times New Roman" panose="02020603050405020304" pitchFamily="18" charset="0"/>
              <a:cs typeface="Times New Roman" panose="02020603050405020304" pitchFamily="18" charset="0"/>
            </a:endParaRPr>
          </a:p>
          <a:p>
            <a:pPr algn="just"/>
            <a:r>
              <a:rPr sz="2000" dirty="0">
                <a:latin typeface="Times New Roman" panose="02020603050405020304" pitchFamily="18" charset="0"/>
                <a:cs typeface="Times New Roman" panose="02020603050405020304" pitchFamily="18" charset="0"/>
              </a:rPr>
              <a:t>The </a:t>
            </a:r>
            <a:r>
              <a:rPr sz="2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Professional Qualifications Ac</a:t>
            </a:r>
            <a:r>
              <a:rPr lang="en-GB" sz="2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a:t>
            </a:r>
            <a:r>
              <a:rPr sz="2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is the key legislation defining which </a:t>
            </a:r>
            <a:r>
              <a:rPr sz="2000" b="1" dirty="0">
                <a:latin typeface="Times New Roman" panose="02020603050405020304" pitchFamily="18" charset="0"/>
                <a:cs typeface="Times New Roman" panose="02020603050405020304" pitchFamily="18" charset="0"/>
              </a:rPr>
              <a:t>professions</a:t>
            </a:r>
            <a:r>
              <a:rPr sz="2000" dirty="0">
                <a:latin typeface="Times New Roman" panose="02020603050405020304" pitchFamily="18" charset="0"/>
                <a:cs typeface="Times New Roman" panose="02020603050405020304" pitchFamily="18" charset="0"/>
              </a:rPr>
              <a:t> are </a:t>
            </a:r>
            <a:r>
              <a:rPr sz="2000" b="1" dirty="0">
                <a:latin typeface="Times New Roman" panose="02020603050405020304" pitchFamily="18" charset="0"/>
                <a:cs typeface="Times New Roman" panose="02020603050405020304" pitchFamily="18" charset="0"/>
              </a:rPr>
              <a:t>regulated</a:t>
            </a:r>
            <a:r>
              <a:rPr sz="2000" dirty="0">
                <a:latin typeface="Times New Roman" panose="02020603050405020304" pitchFamily="18" charset="0"/>
                <a:cs typeface="Times New Roman" panose="02020603050405020304" pitchFamily="18" charset="0"/>
              </a:rPr>
              <a:t> and what </a:t>
            </a:r>
            <a:r>
              <a:rPr sz="2000" b="1" dirty="0">
                <a:latin typeface="Times New Roman" panose="02020603050405020304" pitchFamily="18" charset="0"/>
                <a:cs typeface="Times New Roman" panose="02020603050405020304" pitchFamily="18" charset="0"/>
              </a:rPr>
              <a:t>conditions</a:t>
            </a:r>
            <a:r>
              <a:rPr sz="2000" dirty="0">
                <a:latin typeface="Times New Roman" panose="02020603050405020304" pitchFamily="18" charset="0"/>
                <a:cs typeface="Times New Roman" panose="02020603050405020304" pitchFamily="18" charset="0"/>
              </a:rPr>
              <a:t> apply</a:t>
            </a:r>
            <a:r>
              <a:rPr lang="en-GB" sz="2000" dirty="0">
                <a:latin typeface="Times New Roman" panose="02020603050405020304" pitchFamily="18" charset="0"/>
                <a:cs typeface="Times New Roman" panose="02020603050405020304" pitchFamily="18" charset="0"/>
              </a:rPr>
              <a:t>:</a:t>
            </a:r>
            <a:r>
              <a:rPr sz="2000" dirty="0">
                <a:latin typeface="Times New Roman" panose="02020603050405020304" pitchFamily="18" charset="0"/>
                <a:cs typeface="Times New Roman" panose="02020603050405020304" pitchFamily="18" charset="0"/>
              </a:rPr>
              <a:t> to work one must be </a:t>
            </a:r>
            <a:r>
              <a:rPr sz="2000" b="1" dirty="0">
                <a:latin typeface="Times New Roman" panose="02020603050405020304" pitchFamily="18" charset="0"/>
                <a:cs typeface="Times New Roman" panose="02020603050405020304" pitchFamily="18" charset="0"/>
              </a:rPr>
              <a:t>registered with a chartered body </a:t>
            </a:r>
            <a:r>
              <a:rPr sz="2000" dirty="0">
                <a:latin typeface="Times New Roman" panose="02020603050405020304" pitchFamily="18" charset="0"/>
                <a:cs typeface="Times New Roman" panose="02020603050405020304" pitchFamily="18" charset="0"/>
              </a:rPr>
              <a:t>that confirms their credentials and adherence to professional standards.</a:t>
            </a:r>
          </a:p>
          <a:p>
            <a:pPr algn="just"/>
            <a:endParaRPr sz="2000" dirty="0">
              <a:latin typeface="Times New Roman" panose="02020603050405020304" pitchFamily="18" charset="0"/>
              <a:cs typeface="Times New Roman" panose="02020603050405020304" pitchFamily="18" charset="0"/>
            </a:endParaRPr>
          </a:p>
          <a:p>
            <a:pPr algn="just"/>
            <a:r>
              <a:rPr sz="2000" dirty="0">
                <a:latin typeface="Times New Roman" panose="02020603050405020304" pitchFamily="18" charset="0"/>
                <a:cs typeface="Times New Roman" panose="02020603050405020304" pitchFamily="18" charset="0"/>
              </a:rPr>
              <a:t>However, many occupations, particularly in the computing sector, are not legally regulated in this manner. Nonetheless, many in these roles adopt voluntary codes of conduct and pursue certifications from bodies like </a:t>
            </a:r>
            <a:r>
              <a:rPr sz="2000" b="1" dirty="0">
                <a:latin typeface="Times New Roman" panose="02020603050405020304" pitchFamily="18" charset="0"/>
                <a:cs typeface="Times New Roman" panose="02020603050405020304" pitchFamily="18" charset="0"/>
              </a:rPr>
              <a:t>BCS</a:t>
            </a:r>
            <a:r>
              <a:rPr sz="2000" dirty="0">
                <a:latin typeface="Times New Roman" panose="02020603050405020304" pitchFamily="18" charset="0"/>
                <a:cs typeface="Times New Roman" panose="02020603050405020304" pitchFamily="18" charset="0"/>
              </a:rPr>
              <a:t> or </a:t>
            </a:r>
            <a:r>
              <a:rPr sz="2000" b="1" dirty="0">
                <a:latin typeface="Times New Roman" panose="02020603050405020304" pitchFamily="18" charset="0"/>
                <a:cs typeface="Times New Roman" panose="02020603050405020304" pitchFamily="18" charset="0"/>
              </a:rPr>
              <a:t>CISCO</a:t>
            </a:r>
            <a:r>
              <a:rPr sz="2000" dirty="0">
                <a:latin typeface="Times New Roman" panose="02020603050405020304" pitchFamily="18" charset="0"/>
                <a:cs typeface="Times New Roman" panose="02020603050405020304" pitchFamily="18" charset="0"/>
              </a:rPr>
              <a:t> to affirm their professionalism.</a:t>
            </a:r>
          </a:p>
        </p:txBody>
      </p:sp>
      <p:pic>
        <p:nvPicPr>
          <p:cNvPr id="4" name="Picture 3">
            <a:extLst>
              <a:ext uri="{FF2B5EF4-FFF2-40B4-BE49-F238E27FC236}">
                <a16:creationId xmlns:a16="http://schemas.microsoft.com/office/drawing/2014/main" id="{0BFA3088-5AD5-52C7-B235-15DEC69CDF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63645" y="0"/>
            <a:ext cx="1380355" cy="360000"/>
          </a:xfrm>
          <a:prstGeom prst="rect">
            <a:avLst/>
          </a:prstGeom>
        </p:spPr>
      </p:pic>
      <p:pic>
        <p:nvPicPr>
          <p:cNvPr id="5" name="Picture 2" descr="Creative Commons License">
            <a:hlinkClick r:id="rId3"/>
            <a:extLst>
              <a:ext uri="{FF2B5EF4-FFF2-40B4-BE49-F238E27FC236}">
                <a16:creationId xmlns:a16="http://schemas.microsoft.com/office/drawing/2014/main" id="{595C7C32-2A9C-C134-715C-E84541DC18A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05800" y="6544768"/>
            <a:ext cx="838200" cy="2952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DDE3F-5196-1352-358A-5E2D129B9405}"/>
              </a:ext>
            </a:extLst>
          </p:cNvPr>
          <p:cNvSpPr>
            <a:spLocks noGrp="1"/>
          </p:cNvSpPr>
          <p:nvPr>
            <p:ph type="ctrTitle"/>
          </p:nvPr>
        </p:nvSpPr>
        <p:spPr/>
        <p:txBody>
          <a:bodyPr/>
          <a:lstStyle/>
          <a:p>
            <a:r>
              <a:rPr lang="en-GB" dirty="0">
                <a:latin typeface="Times New Roman" panose="02020603050405020304" pitchFamily="18" charset="0"/>
                <a:cs typeface="Times New Roman" panose="02020603050405020304" pitchFamily="18" charset="0"/>
              </a:rPr>
              <a:t>Key Features of Professions</a:t>
            </a:r>
          </a:p>
        </p:txBody>
      </p:sp>
      <p:sp>
        <p:nvSpPr>
          <p:cNvPr id="3" name="Subtitle 2">
            <a:extLst>
              <a:ext uri="{FF2B5EF4-FFF2-40B4-BE49-F238E27FC236}">
                <a16:creationId xmlns:a16="http://schemas.microsoft.com/office/drawing/2014/main" id="{F669931C-27E6-91DF-5B76-50A393BB9EA1}"/>
              </a:ext>
            </a:extLst>
          </p:cNvPr>
          <p:cNvSpPr>
            <a:spLocks noGrp="1"/>
          </p:cNvSpPr>
          <p:nvPr>
            <p:ph type="subTitle" idx="1"/>
          </p:nvPr>
        </p:nvSpPr>
        <p:spPr/>
        <p:txBody>
          <a:bodyPr/>
          <a:lstStyle/>
          <a:p>
            <a:endParaRPr lang="en-GB"/>
          </a:p>
        </p:txBody>
      </p:sp>
      <p:pic>
        <p:nvPicPr>
          <p:cNvPr id="4" name="Picture 3">
            <a:extLst>
              <a:ext uri="{FF2B5EF4-FFF2-40B4-BE49-F238E27FC236}">
                <a16:creationId xmlns:a16="http://schemas.microsoft.com/office/drawing/2014/main" id="{50BD682C-F4FD-E39C-BC10-3AFE9DB260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63645" y="0"/>
            <a:ext cx="1380355" cy="360000"/>
          </a:xfrm>
          <a:prstGeom prst="rect">
            <a:avLst/>
          </a:prstGeom>
        </p:spPr>
      </p:pic>
      <p:pic>
        <p:nvPicPr>
          <p:cNvPr id="5" name="Picture 2" descr="Creative Commons License">
            <a:hlinkClick r:id="rId3"/>
            <a:extLst>
              <a:ext uri="{FF2B5EF4-FFF2-40B4-BE49-F238E27FC236}">
                <a16:creationId xmlns:a16="http://schemas.microsoft.com/office/drawing/2014/main" id="{EDADB3CB-6ADA-E81C-491D-BEECF87D5FA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05800" y="6544768"/>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96676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sz="3200" dirty="0">
                <a:latin typeface="Times New Roman" panose="02020603050405020304" pitchFamily="18" charset="0"/>
                <a:cs typeface="Times New Roman" panose="02020603050405020304" pitchFamily="18" charset="0"/>
              </a:rPr>
              <a:t>Collective Control Over Entry</a:t>
            </a:r>
          </a:p>
        </p:txBody>
      </p:sp>
      <p:sp>
        <p:nvSpPr>
          <p:cNvPr id="3" name="Content Placeholder 2"/>
          <p:cNvSpPr>
            <a:spLocks noGrp="1"/>
          </p:cNvSpPr>
          <p:nvPr>
            <p:ph idx="1"/>
          </p:nvPr>
        </p:nvSpPr>
        <p:spPr/>
        <p:txBody>
          <a:bodyPr>
            <a:noAutofit/>
          </a:bodyPr>
          <a:lstStyle/>
          <a:p>
            <a:pPr algn="just"/>
            <a:r>
              <a:rPr sz="1800" dirty="0">
                <a:latin typeface="Times New Roman" panose="02020603050405020304" pitchFamily="18" charset="0"/>
                <a:cs typeface="Times New Roman" panose="02020603050405020304" pitchFamily="18" charset="0"/>
                <a:hlinkClick r:id="rId2"/>
              </a:rPr>
              <a:t>Bott (20</a:t>
            </a:r>
            <a:r>
              <a:rPr lang="en-GB" sz="1800" dirty="0">
                <a:latin typeface="Times New Roman" panose="02020603050405020304" pitchFamily="18" charset="0"/>
                <a:cs typeface="Times New Roman" panose="02020603050405020304" pitchFamily="18" charset="0"/>
                <a:hlinkClick r:id="rId2"/>
              </a:rPr>
              <a:t>14)</a:t>
            </a:r>
            <a:r>
              <a:rPr lang="en-GB" sz="180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access to the profession is not open-ended or arbitrary—it is </a:t>
            </a:r>
            <a:r>
              <a:rPr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regulated</a:t>
            </a:r>
            <a:r>
              <a:rPr sz="1800" dirty="0">
                <a:latin typeface="Times New Roman" panose="02020603050405020304" pitchFamily="18" charset="0"/>
                <a:cs typeface="Times New Roman" panose="02020603050405020304" pitchFamily="18" charset="0"/>
              </a:rPr>
              <a:t> by an organized, often </a:t>
            </a:r>
            <a:r>
              <a:rPr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legally recognized</a:t>
            </a:r>
            <a:r>
              <a:rPr sz="1800" dirty="0">
                <a:latin typeface="Times New Roman" panose="02020603050405020304" pitchFamily="18" charset="0"/>
                <a:cs typeface="Times New Roman" panose="02020603050405020304" pitchFamily="18" charset="0"/>
              </a:rPr>
              <a:t>, </a:t>
            </a:r>
            <a:r>
              <a:rPr sz="1800" b="1" dirty="0">
                <a:latin typeface="Times New Roman" panose="02020603050405020304" pitchFamily="18" charset="0"/>
                <a:cs typeface="Times New Roman" panose="02020603050405020304" pitchFamily="18" charset="0"/>
              </a:rPr>
              <a:t>professional body</a:t>
            </a:r>
            <a:r>
              <a:rPr sz="1800" dirty="0">
                <a:latin typeface="Times New Roman" panose="02020603050405020304" pitchFamily="18" charset="0"/>
                <a:cs typeface="Times New Roman" panose="02020603050405020304" pitchFamily="18" charset="0"/>
              </a:rPr>
              <a:t>. This body sets </a:t>
            </a:r>
            <a:r>
              <a:rPr sz="1800" b="1" dirty="0">
                <a:latin typeface="Times New Roman" panose="02020603050405020304" pitchFamily="18" charset="0"/>
                <a:cs typeface="Times New Roman" panose="02020603050405020304" pitchFamily="18" charset="0"/>
              </a:rPr>
              <a:t>minimum standards for education</a:t>
            </a:r>
            <a:r>
              <a:rPr sz="1800" dirty="0">
                <a:latin typeface="Times New Roman" panose="02020603050405020304" pitchFamily="18" charset="0"/>
                <a:cs typeface="Times New Roman" panose="02020603050405020304" pitchFamily="18" charset="0"/>
              </a:rPr>
              <a:t>, </a:t>
            </a:r>
            <a:r>
              <a:rPr sz="1800" b="1" dirty="0">
                <a:latin typeface="Times New Roman" panose="02020603050405020304" pitchFamily="18" charset="0"/>
                <a:cs typeface="Times New Roman" panose="02020603050405020304" pitchFamily="18" charset="0"/>
              </a:rPr>
              <a:t>training</a:t>
            </a:r>
            <a:r>
              <a:rPr sz="1800" dirty="0">
                <a:latin typeface="Times New Roman" panose="02020603050405020304" pitchFamily="18" charset="0"/>
                <a:cs typeface="Times New Roman" panose="02020603050405020304" pitchFamily="18" charset="0"/>
              </a:rPr>
              <a:t>, and </a:t>
            </a:r>
            <a:r>
              <a:rPr sz="1800" b="1" dirty="0">
                <a:latin typeface="Times New Roman" panose="02020603050405020304" pitchFamily="18" charset="0"/>
                <a:cs typeface="Times New Roman" panose="02020603050405020304" pitchFamily="18" charset="0"/>
              </a:rPr>
              <a:t>practical experience </a:t>
            </a:r>
            <a:r>
              <a:rPr sz="1800" dirty="0">
                <a:latin typeface="Times New Roman" panose="02020603050405020304" pitchFamily="18" charset="0"/>
                <a:cs typeface="Times New Roman" panose="02020603050405020304" pitchFamily="18" charset="0"/>
              </a:rPr>
              <a:t>that must be met before one is allowed to practice.</a:t>
            </a:r>
          </a:p>
          <a:p>
            <a:pPr algn="just"/>
            <a:endParaRPr sz="1800" dirty="0">
              <a:latin typeface="Times New Roman" panose="02020603050405020304" pitchFamily="18" charset="0"/>
              <a:cs typeface="Times New Roman" panose="02020603050405020304" pitchFamily="18" charset="0"/>
            </a:endParaRPr>
          </a:p>
          <a:p>
            <a:pPr algn="just"/>
            <a:r>
              <a:rPr sz="1800" dirty="0">
                <a:latin typeface="Times New Roman" panose="02020603050405020304" pitchFamily="18" charset="0"/>
                <a:cs typeface="Times New Roman" panose="02020603050405020304" pitchFamily="18" charset="0"/>
              </a:rPr>
              <a:t>This control is typically enacted through </a:t>
            </a:r>
            <a:r>
              <a:rPr sz="1800" b="1" dirty="0">
                <a:latin typeface="Times New Roman" panose="02020603050405020304" pitchFamily="18" charset="0"/>
                <a:cs typeface="Times New Roman" panose="02020603050405020304" pitchFamily="18" charset="0"/>
              </a:rPr>
              <a:t>certification</a:t>
            </a:r>
            <a:r>
              <a:rPr sz="1800" dirty="0">
                <a:latin typeface="Times New Roman" panose="02020603050405020304" pitchFamily="18" charset="0"/>
                <a:cs typeface="Times New Roman" panose="02020603050405020304" pitchFamily="18" charset="0"/>
              </a:rPr>
              <a:t> or </a:t>
            </a:r>
            <a:r>
              <a:rPr sz="1800" b="1" dirty="0">
                <a:latin typeface="Times New Roman" panose="02020603050405020304" pitchFamily="18" charset="0"/>
                <a:cs typeface="Times New Roman" panose="02020603050405020304" pitchFamily="18" charset="0"/>
              </a:rPr>
              <a:t>licensure</a:t>
            </a:r>
            <a:r>
              <a:rPr sz="1800" dirty="0">
                <a:latin typeface="Times New Roman" panose="02020603050405020304" pitchFamily="18" charset="0"/>
                <a:cs typeface="Times New Roman" panose="02020603050405020304" pitchFamily="18" charset="0"/>
              </a:rPr>
              <a:t> processes, which function not just as formalities but as critical filters. They serve to ensure that all who enter the profession possess a consistent and verified </a:t>
            </a:r>
            <a:r>
              <a:rPr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level of competence </a:t>
            </a:r>
            <a:r>
              <a:rPr sz="1800" dirty="0">
                <a:latin typeface="Times New Roman" panose="02020603050405020304" pitchFamily="18" charset="0"/>
                <a:cs typeface="Times New Roman" panose="02020603050405020304" pitchFamily="18" charset="0"/>
              </a:rPr>
              <a:t>and </a:t>
            </a:r>
            <a:r>
              <a:rPr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ethical understanding</a:t>
            </a:r>
            <a:r>
              <a:rPr sz="1800" dirty="0">
                <a:latin typeface="Times New Roman" panose="02020603050405020304" pitchFamily="18" charset="0"/>
                <a:cs typeface="Times New Roman" panose="02020603050405020304" pitchFamily="18" charset="0"/>
              </a:rPr>
              <a:t>.</a:t>
            </a:r>
          </a:p>
          <a:p>
            <a:pPr algn="just"/>
            <a:endParaRPr sz="1800" dirty="0">
              <a:latin typeface="Times New Roman" panose="02020603050405020304" pitchFamily="18" charset="0"/>
              <a:cs typeface="Times New Roman" panose="02020603050405020304" pitchFamily="18" charset="0"/>
            </a:endParaRPr>
          </a:p>
          <a:p>
            <a:pPr algn="just"/>
            <a:r>
              <a:rPr sz="1800" dirty="0">
                <a:latin typeface="Times New Roman" panose="02020603050405020304" pitchFamily="18" charset="0"/>
                <a:cs typeface="Times New Roman" panose="02020603050405020304" pitchFamily="18" charset="0"/>
              </a:rPr>
              <a:t>This gatekeeping role also plays an important societal function. When the public engages a professional—whether a solicitor, a physician, or an engineer—they do so with the expectation of </a:t>
            </a:r>
            <a:r>
              <a:rPr sz="1800" b="1" dirty="0">
                <a:latin typeface="Times New Roman" panose="02020603050405020304" pitchFamily="18" charset="0"/>
                <a:cs typeface="Times New Roman" panose="02020603050405020304" pitchFamily="18" charset="0"/>
              </a:rPr>
              <a:t>competence</a:t>
            </a:r>
            <a:r>
              <a:rPr sz="1800" dirty="0">
                <a:latin typeface="Times New Roman" panose="02020603050405020304" pitchFamily="18" charset="0"/>
                <a:cs typeface="Times New Roman" panose="02020603050405020304" pitchFamily="18" charset="0"/>
              </a:rPr>
              <a:t> and ethical </a:t>
            </a:r>
            <a:r>
              <a:rPr sz="1800" b="1" dirty="0">
                <a:latin typeface="Times New Roman" panose="02020603050405020304" pitchFamily="18" charset="0"/>
                <a:cs typeface="Times New Roman" panose="02020603050405020304" pitchFamily="18" charset="0"/>
              </a:rPr>
              <a:t>responsibility</a:t>
            </a:r>
            <a:r>
              <a:rPr sz="1800" dirty="0">
                <a:latin typeface="Times New Roman" panose="02020603050405020304" pitchFamily="18" charset="0"/>
                <a:cs typeface="Times New Roman" panose="02020603050405020304" pitchFamily="18" charset="0"/>
              </a:rPr>
              <a:t>. The professional body, by regulating entry, helps uphold this public trust.</a:t>
            </a:r>
          </a:p>
          <a:p>
            <a:pPr algn="just"/>
            <a:endParaRPr sz="1800" dirty="0">
              <a:latin typeface="Times New Roman" panose="02020603050405020304" pitchFamily="18" charset="0"/>
              <a:cs typeface="Times New Roman" panose="02020603050405020304" pitchFamily="18" charset="0"/>
            </a:endParaRPr>
          </a:p>
          <a:p>
            <a:pPr algn="just"/>
            <a:r>
              <a:rPr sz="1800" dirty="0">
                <a:latin typeface="Times New Roman" panose="02020603050405020304" pitchFamily="18" charset="0"/>
                <a:cs typeface="Times New Roman" panose="02020603050405020304" pitchFamily="18" charset="0"/>
              </a:rPr>
              <a:t>This model stands in contrast to occupations where no such formalized oversight exists, and it helps distinguish professions from general skilled labor or trades.</a:t>
            </a:r>
          </a:p>
        </p:txBody>
      </p:sp>
      <p:pic>
        <p:nvPicPr>
          <p:cNvPr id="4" name="Picture 3">
            <a:extLst>
              <a:ext uri="{FF2B5EF4-FFF2-40B4-BE49-F238E27FC236}">
                <a16:creationId xmlns:a16="http://schemas.microsoft.com/office/drawing/2014/main" id="{EFC78F9C-7CFB-3701-62E3-264D93948C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63645" y="0"/>
            <a:ext cx="1380355" cy="360000"/>
          </a:xfrm>
          <a:prstGeom prst="rect">
            <a:avLst/>
          </a:prstGeom>
        </p:spPr>
      </p:pic>
      <p:pic>
        <p:nvPicPr>
          <p:cNvPr id="5" name="Picture 2" descr="Creative Commons License">
            <a:hlinkClick r:id="rId4"/>
            <a:extLst>
              <a:ext uri="{FF2B5EF4-FFF2-40B4-BE49-F238E27FC236}">
                <a16:creationId xmlns:a16="http://schemas.microsoft.com/office/drawing/2014/main" id="{6F300D90-1244-2971-E72E-D29CD632C51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05800" y="6544768"/>
            <a:ext cx="838200" cy="2952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174</TotalTime>
  <Words>5990</Words>
  <Application>Microsoft Office PowerPoint</Application>
  <PresentationFormat>On-screen Show (4:3)</PresentationFormat>
  <Paragraphs>302</Paragraphs>
  <Slides>59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59</vt:i4>
      </vt:variant>
    </vt:vector>
  </HeadingPairs>
  <TitlesOfParts>
    <vt:vector size="64" baseType="lpstr">
      <vt:lpstr>Aptos</vt:lpstr>
      <vt:lpstr>Arial</vt:lpstr>
      <vt:lpstr>Calibri</vt:lpstr>
      <vt:lpstr>Times New Roman</vt:lpstr>
      <vt:lpstr>Office Theme</vt:lpstr>
      <vt:lpstr>Professionalism and the computing profession</vt:lpstr>
      <vt:lpstr>Outline</vt:lpstr>
      <vt:lpstr>What is a Profession?</vt:lpstr>
      <vt:lpstr>Defining the Term "Profession"</vt:lpstr>
      <vt:lpstr>Core Characteristics of Professions</vt:lpstr>
      <vt:lpstr>Traditional vs. Emerging Professions</vt:lpstr>
      <vt:lpstr>Legal and Regulatory Dimensions</vt:lpstr>
      <vt:lpstr>Key Features of Professions</vt:lpstr>
      <vt:lpstr>Collective Control Over Entry</vt:lpstr>
      <vt:lpstr>Self-Governance and Ethical Regulation</vt:lpstr>
      <vt:lpstr>Legal or Charter-Based Establishment</vt:lpstr>
      <vt:lpstr>Ethical Foundations: Integrity, Responsibility, Accountability</vt:lpstr>
      <vt:lpstr>Commitment to Lifelong Learning and Expertise</vt:lpstr>
      <vt:lpstr>Is Computing a Profession?</vt:lpstr>
      <vt:lpstr>The Professional Status of Computing – An Ongoing Debate</vt:lpstr>
      <vt:lpstr>Comparing Computing with Traditional Professions</vt:lpstr>
      <vt:lpstr>The Role of Ethical Practice in Computing</vt:lpstr>
      <vt:lpstr>Fragmentation and Specialization in Computing</vt:lpstr>
      <vt:lpstr>Fragmentation and Specialization in Computing</vt:lpstr>
      <vt:lpstr>Toward Professionalization: Opportunities and Barriers</vt:lpstr>
      <vt:lpstr>Problems Defining Core Body of Knowledge</vt:lpstr>
      <vt:lpstr>The Absence of a Unified Knowledge Framework</vt:lpstr>
      <vt:lpstr>The Absence of a Unified Knowledge Framework</vt:lpstr>
      <vt:lpstr>Specialization and Fragmentation in Curriculum Design</vt:lpstr>
      <vt:lpstr>Specialization and Fragmentation in Curriculum Design</vt:lpstr>
      <vt:lpstr>The Role and Limitations of Industry Certifications</vt:lpstr>
      <vt:lpstr>The Role and Limitations of Industry Certifications</vt:lpstr>
      <vt:lpstr>Tensions Between Academia and Industry Expectations</vt:lpstr>
      <vt:lpstr>Skills in Computing Profession</vt:lpstr>
      <vt:lpstr>Categorizing Computing Skills: Hard vs. Soft</vt:lpstr>
      <vt:lpstr>Core Hard Skills in Entry-Level IS Roles</vt:lpstr>
      <vt:lpstr>Core Hard Skills in Entry-Level IS Roles</vt:lpstr>
      <vt:lpstr>The Strategic Role of Soft Skills</vt:lpstr>
      <vt:lpstr>The Strategic Role of Soft Skills</vt:lpstr>
      <vt:lpstr>Toward a Balanced Skillset in Computing</vt:lpstr>
      <vt:lpstr>Under Representation in Computing</vt:lpstr>
      <vt:lpstr>Defining Under-Representation in the Computing Field</vt:lpstr>
      <vt:lpstr>Defining Under-Representation in the Computing Field</vt:lpstr>
      <vt:lpstr>Educational Barriers Across the Pipeline</vt:lpstr>
      <vt:lpstr>Educational Barriers Across the Pipeline</vt:lpstr>
      <vt:lpstr>Workforce Disparities and Retention Challenges</vt:lpstr>
      <vt:lpstr>Workforce Disparities and Retention Challenges</vt:lpstr>
      <vt:lpstr>Strategic Approaches to Inclusion and Equity</vt:lpstr>
      <vt:lpstr>Strategic Approaches to Inclusion and Equity</vt:lpstr>
      <vt:lpstr>Why Under Representation Matters?</vt:lpstr>
      <vt:lpstr>Equity and Social Justice in the Computing Profession</vt:lpstr>
      <vt:lpstr>Impacts on Technological Design and Outcomes</vt:lpstr>
      <vt:lpstr>Economic and Innovation Losses</vt:lpstr>
      <vt:lpstr>Ethical Accountability and Democratic Legitimacy</vt:lpstr>
      <vt:lpstr>Women in IT: A Closer Look</vt:lpstr>
      <vt:lpstr>Gender Disparities in Participation and Progression</vt:lpstr>
      <vt:lpstr>Gender Disparities in Participation and Progression</vt:lpstr>
      <vt:lpstr>Early Influences and Educational Pathways</vt:lpstr>
      <vt:lpstr>Early Influences and Educational Pathways</vt:lpstr>
      <vt:lpstr>Workplace Culture and Retention Challenges</vt:lpstr>
      <vt:lpstr>Workplace Culture and Retention Challenges</vt:lpstr>
      <vt:lpstr>The Impact of Social Identity Threat</vt:lpstr>
      <vt:lpstr>Strategies for Inclusion and Structural Change</vt:lpstr>
      <vt:lpstr>Questions?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Luigi La Spada</dc:creator>
  <cp:keywords/>
  <dc:description>generated using python-pptx</dc:description>
  <cp:lastModifiedBy>Luigi La Spada</cp:lastModifiedBy>
  <cp:revision>2</cp:revision>
  <dcterms:created xsi:type="dcterms:W3CDTF">2013-01-27T09:14:16Z</dcterms:created>
  <dcterms:modified xsi:type="dcterms:W3CDTF">2025-04-02T15:24:45Z</dcterms:modified>
  <cp:category/>
</cp:coreProperties>
</file>