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5ge9nf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72" y="0"/>
            <a:ext cx="485025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