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39770" y="772442"/>
            <a:ext cx="905358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1542" y="819803"/>
            <a:ext cx="38634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9771" y="869252"/>
            <a:ext cx="103331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gotor, else as a launch. Strip 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1542" y="916610"/>
            <a:ext cx="61368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Links column.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8421" y="914520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8077" y="914520"/>
            <a:ext cx="63614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Starts with file://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9771" y="963938"/>
            <a:ext cx="95268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(format: #page=n), generate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1542" y="1011297"/>
            <a:ext cx="73282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Behave as described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9771" y="1058655"/>
            <a:ext cx="100481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If uri ends with a page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3021" y="1154069"/>
            <a:ext cx="334082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isExternal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679" y="1154069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7229" y="1154069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7640" y="1154069"/>
            <a:ext cx="28953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Outlines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2850" y="1325167"/>
            <a:ext cx="302579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3589" y="1327500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2849" y="1430098"/>
            <a:ext cx="279457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3589" y="1432431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2850" y="1536886"/>
            <a:ext cx="108555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information as closely as possible.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2850" y="1638106"/>
            <a:ext cx="287390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2849" y="1739324"/>
            <a:ext cx="316678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ďase Đlass foƌ PǇMuPDF’s linkDest, fz_link_dest_s has been deleted from MuPDF. In order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3589" y="174165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2850" y="1846345"/>
            <a:ext cx="734539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bool) and uri, a string.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2850" y="1948492"/>
            <a:ext cx="321700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2849" y="2049712"/>
            <a:ext cx="315483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3589" y="2052045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6654" y="2218716"/>
            <a:ext cx="106045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This contains significant changes: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6654" y="2326899"/>
            <a:ext cx="89799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6654" y="2576230"/>
            <a:ext cx="151268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CoŶstƌuĐtoƌ Ŷow ƌeƋuiƌes the page’s ŵediaďoǆ.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16654" y="2684413"/>
            <a:ext cx="113409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6654" y="2934672"/>
            <a:ext cx="153032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CoŶstƌuĐtoƌ Ŷow ƌeƋuiƌes the page’s ŵediaďoǆ.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6654" y="3042854"/>
            <a:ext cx="120281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6654" y="3292340"/>
            <a:ext cx="3091698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6654" y="3397040"/>
            <a:ext cx="107220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31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34497" y="3582994"/>
            <a:ext cx="161501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5206" y="357911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34497" y="3671211"/>
            <a:ext cx="131770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Pixmap.colorspace = Colorspace.name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95206" y="3667335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34497" y="3765929"/>
            <a:ext cx="296451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95206" y="3762053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34497" y="3868076"/>
            <a:ext cx="141799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4497" y="3969294"/>
            <a:ext cx="298598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5206" y="396541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4497" y="4071440"/>
            <a:ext cx="190938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95206" y="4067564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4497" y="4173587"/>
            <a:ext cx="283729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Pixmap.stride – integer containing the number of bytes of one line of the piǆŵap’s IReĐt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95206" y="4169711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34497" y="4275734"/>
            <a:ext cx="67696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Pixmap.alpha – bool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95206" y="427185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5946" y="4377880"/>
            <a:ext cx="121274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characteristics – see the following list: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55944" y="4479099"/>
            <a:ext cx="3109012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6654" y="4481432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55945" y="4585889"/>
            <a:ext cx="105209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image was stored in the PDF.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55946" y="4687341"/>
            <a:ext cx="333288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16656" y="4689674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55947" y="4794130"/>
            <a:ext cx="88587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store the complete pixmap.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5944" y="4895346"/>
            <a:ext cx="3261399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16654" y="4897679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55943" y="5001206"/>
            <a:ext cx="290598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6653" y="5003540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5944" y="5107996"/>
            <a:ext cx="176340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5944" y="5210143"/>
            <a:ext cx="322124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55944" y="5311361"/>
            <a:ext cx="329833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16653" y="5313695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5944" y="5418151"/>
            <a:ext cx="3319209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55944" y="5519370"/>
            <a:ext cx="337469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6654" y="5521703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16654" y="5687447"/>
            <a:ext cx="103909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has the following consequences: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16654" y="5789594"/>
            <a:ext cx="345187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6654" y="5897776"/>
            <a:ext cx="39004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33798" y="6319054"/>
            <a:ext cx="189359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