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33798" y="6319054"/>
            <a:ext cx="189359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6654" y="5897776"/>
            <a:ext cx="39004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703">
                <a:latin typeface="Arial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6654" y="5789594"/>
            <a:ext cx="345187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6654" y="5687447"/>
            <a:ext cx="103909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has the following consequences: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654" y="5521703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5944" y="5519370"/>
            <a:ext cx="337469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5944" y="5418151"/>
            <a:ext cx="3319209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6653" y="5313695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5944" y="5311361"/>
            <a:ext cx="329833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944" y="5210143"/>
            <a:ext cx="322124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pixmap creation. Pixmaps coming from other sources or generated by some functions may or may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5944" y="5107996"/>
            <a:ext cx="176340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contain an alpha, which therefore needs to be checked.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6653" y="5003540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5943" y="5001206"/>
            <a:ext cx="290598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In general, the alpha channel should be avoided to benefit from significant memory savings.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654" y="4897679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5944" y="4895346"/>
            <a:ext cx="3261399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706">
                <a:latin typeface="Arial"/>
              </a:rPr>
              <a:t>The savealpha parameter disappeared: all methods saving pixmaps (writePNG and friends) now always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5947" y="4794130"/>
            <a:ext cx="88587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store the complete pixmap.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6656" y="4689674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5946" y="4687341"/>
            <a:ext cx="333288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5945" y="4585889"/>
            <a:ext cx="105209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the image was stored in the PDF.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6654" y="4481432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5944" y="4479099"/>
            <a:ext cx="3109012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706">
                <a:latin typeface="Arial"/>
              </a:rPr>
              <a:t>The Pixmap and Colorspace classes have been extended with properties that help determine their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5946" y="4377880"/>
            <a:ext cx="1212741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characteristics – see the following list: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5206" y="4271857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4497" y="4275734"/>
            <a:ext cx="67696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913">
                <a:latin typeface="Arial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5206" y="4169711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4497" y="4173587"/>
            <a:ext cx="283729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913">
                <a:latin typeface="Arial"/>
              </a:rPr>
              <a:t>Pixmap.stride – integer containing the number of bytes of one line of the piǆŵap’s IReĐt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5206" y="4067564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4497" y="4071440"/>
            <a:ext cx="190938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913">
                <a:latin typeface="Arial"/>
              </a:rPr>
              <a:t>Pixmap.n – integer containing the number of bytes per pixel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5206" y="3965417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4497" y="3969294"/>
            <a:ext cx="298598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913">
                <a:latin typeface="Arial"/>
              </a:rPr>
              <a:t>Colorspace.nbytes – integer containing the number of bytes used to determine the color (1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4497" y="3868076"/>
            <a:ext cx="141799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670">
                <a:latin typeface="Arial"/>
              </a:rPr>
              <a:t>DeviceGray, 3 = DeviceRGB, 4 = DeviceCMYK)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95206" y="3762053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4497" y="3765929"/>
            <a:ext cx="2964511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644">
                <a:latin typeface="Arial"/>
              </a:rPr>
              <a:t>Colorspace.name – string naming the colorspace, one of DeviceGray, DeviceRGB, DeviceCMYK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5206" y="3667335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4497" y="3671211"/>
            <a:ext cx="1317705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221">
                <a:latin typeface="Arial"/>
              </a:rPr>
              <a:t>Pixmap.colorspace = Colorspace.name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5206" y="3579117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4497" y="3582994"/>
            <a:ext cx="161501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221">
                <a:latin typeface="Arial"/>
              </a:rPr>
              <a:t>Pixmap.n – Pixmap.alpha = Colorspace.nbytes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6654" y="3397040"/>
            <a:ext cx="107220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520">
                <a:latin typeface="Arial"/>
              </a:rPr>
              <a:t>PyMuPDF Design Decision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6654" y="3292340"/>
            <a:ext cx="3091698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Where PyMuPDF constructors require an alpha parameter, we assume alpha = False by default.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6654" y="3042854"/>
            <a:ext cx="120281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703">
                <a:latin typeface="Arial"/>
              </a:rPr>
              <a:t>API Change: Display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6654" y="2934672"/>
            <a:ext cx="1530325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CoŶstƌuĐtoƌ Ŷow ƌeƋuiƌes the page’s ŵediaďoǆ.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654" y="2684413"/>
            <a:ext cx="113409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703">
                <a:latin typeface="Arial"/>
              </a:rPr>
              <a:t>API Change: Text Page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16654" y="2576230"/>
            <a:ext cx="1512681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CoŶstƌuĐtoƌ Ŷow ƌeƋuiƌes the page’s ŵediaďoǆ.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6654" y="2326899"/>
            <a:ext cx="89799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703">
                <a:latin typeface="Arial"/>
              </a:rPr>
              <a:t>API Change: Links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6654" y="2218716"/>
            <a:ext cx="106045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This contains significant changes: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3589" y="2052045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2849" y="2049712"/>
            <a:ext cx="315483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Link destinations objects are no longer maintained by MuPDF and information about destinations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12850" y="1948492"/>
            <a:ext cx="3217003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general has been reduced. The only two variables containing such information now are isExternal (a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12850" y="1846345"/>
            <a:ext cx="734539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bool) and uri, a string.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3589" y="1741657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12849" y="1739324"/>
            <a:ext cx="3166781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706">
                <a:latin typeface="Arial"/>
              </a:rPr>
              <a:t>The ďase Đlass foƌ PǇMuPDF’s linkDest, fz_link_dest_s has been deleted from MuPDF. In order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12850" y="1638106"/>
            <a:ext cx="287390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maintain backward compatibility, PyMuPDF provides an own linkDest class from available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12850" y="1536886"/>
            <a:ext cx="108555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information as closely as possible.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3589" y="1432431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12849" y="1430098"/>
            <a:ext cx="2794575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636">
                <a:latin typeface="Arial"/>
              </a:rPr>
              <a:t>Document outline now additionally also contains page, isExternal and uri properties.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73589" y="1327500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12850" y="1325167"/>
            <a:ext cx="3025796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The following shows MuPDF’s behavior concerning links and how we interpret this in PyMuPDF.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33021" y="1154069"/>
            <a:ext cx="334082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isExternal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0767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uri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1722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Links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77640" y="1154069"/>
            <a:ext cx="28953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Outlines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18421" y="914520"/>
            <a:ext cx="27432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48077" y="914520"/>
            <a:ext cx="636141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913">
                <a:latin typeface="Arial"/>
              </a:rPr>
              <a:t>Starts with file://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39771" y="1058655"/>
            <a:ext cx="1004810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If uri ends with a page number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39771" y="963938"/>
            <a:ext cx="95268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(format: #page=n), generate 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39771" y="869252"/>
            <a:ext cx="1033317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731">
                <a:latin typeface="Arial"/>
              </a:rPr>
              <a:t>gotor, else as a launch. Strip off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39770" y="772442"/>
            <a:ext cx="905358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prefix and suffix in any case.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41542" y="1011297"/>
            <a:ext cx="732825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Behave as described 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41542" y="916610"/>
            <a:ext cx="613684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1338">
                <a:latin typeface="Arial"/>
              </a:rPr>
              <a:t>Links column. Page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1542" y="819803"/>
            <a:ext cx="386345" cy="137160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pPr algn="l"/>
            <a:r>
              <a:rPr sz="811">
                <a:latin typeface="Arial"/>
              </a:rPr>
              <a:t>must be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