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7560564" cy="10692383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157019" y="2916428"/>
          <a:ext cx="5712865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7579"/>
                <a:gridCol w="2928086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general has been reduced. The only two variables containing such information now are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isExternal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(a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Link destinations objects are no longer maintained by MuPDF and information about destinations 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56613" y="5592560"/>
          <a:ext cx="29113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24541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 – Pixmap.alpha = Colorspace.nbytes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Pixmap.colorspace = Colorspace.name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356613" y="6226544"/>
          <a:ext cx="4550606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99"/>
                <a:gridCol w="3254807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Colorspace.nbytes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used to determine the color (1 =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Pixmap.n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per pixel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356613" y="6561824"/>
          <a:ext cx="341729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838503"/>
                <a:gridCol w="2121588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Pixmap.stride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integer containing the number of bytes of one line of the pidžmap's IReDt</a:t>
                      </a:r>
                    </a:p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o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Pixmap.alpha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– bool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899460" y="7926450"/>
          <a:ext cx="5870736" cy="73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3836"/>
                <a:gridCol w="4049700"/>
                <a:gridCol w="457200"/>
              </a:tblGrid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In general, the alpha channel should be avoided to benefit from significant memory savings.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Handling of pixmaps needs to take the alpha parameter into account. An decision has to be made during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SymbolMT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size of one pixel can be two different values. For e.g. colorspace RGB, this size may be 3 (no alpha) or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182880"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The alpha channel is now optional. Its presence is controlled by a new boolean parameter (called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ourierNewPSMT"/>
                        </a:rPr>
                        <a:t>alpha</a:t>
                      </a:r>
                    </a:p>
                  </a:txBody>
                  <a:tcPr/>
                </a:tc>
                <a:tc>
                  <a:txBody>
                    <a:bodyPr lIns="45720" rIns="45720" tIns="18288" bIns="18288" wrap="square"/>
                    <a:lstStyle/>
                    <a:p>
                      <a:pPr algn="l"/>
                      <a:r>
                        <a:rPr sz="800" b="0" i="0">
                          <a:latin typeface="Calibri"/>
                        </a:rPr>
                        <a:t>). This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" y="457200"/>
            <a:ext cx="6646163" cy="977798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MuPDF v1.10 Changes and their Implications for PyMuPDF </a:t>
            </a:r>
          </a:p>
          <a:p>
            <a:r>
              <a:t> </a:t>
            </a:r>
          </a:p>
          <a:p>
            <a:r>
              <a:t>Pixmap </a:t>
            </a:r>
          </a:p>
          <a:p>
            <a:r>
              <a:t>The alpha channel is now optional. Its presence is controlled by a new boolean parameter (called alpha). This </a:t>
            </a:r>
          </a:p>
          <a:p>
            <a:r>
              <a:t>has the following consequences: </a:t>
            </a:r>
          </a:p>
          <a:p>
            <a:r>
              <a:t> </a:t>
            </a:r>
          </a:p>
          <a:p>
            <a:r>
              <a:t>The size of one pixel can be two different values. For e.g. colorspace RGB, this size may be 3 (no alpha) or 4 </a:t>
            </a:r>
          </a:p>
          <a:p>
            <a:r>
              <a:t>bytes. The size of a pixmap is therefore determined not only by its colorspace, but also by its alpha value. </a:t>
            </a:r>
          </a:p>
          <a:p>
            <a:r>
              <a:t> </a:t>
            </a:r>
          </a:p>
          <a:p>
            <a:r>
              <a:t>Handling of pixmaps needs to take the alpha parameter into account. An decision has to be made during </a:t>
            </a:r>
          </a:p>
          <a:p>
            <a:r>
              <a:t>pixmap creation. Pixmaps coming from other sources or generated by some functions may or may not </a:t>
            </a:r>
          </a:p>
          <a:p>
            <a:r>
              <a:t>contain an alpha, which therefore needs to be checked. </a:t>
            </a:r>
          </a:p>
          <a:p>
            <a:r>
              <a:t> </a:t>
            </a:r>
          </a:p>
          <a:p>
            <a:r>
              <a:t>In general, the alpha channel should be avoided to benefit from significant memory savings. </a:t>
            </a:r>
          </a:p>
          <a:p>
            <a:r>
              <a:t> </a:t>
            </a:r>
          </a:p>
          <a:p>
            <a:r>
              <a:t>The savealpha parameter disappeared: all methods saving pixmaps (writePNG and friends) now always </a:t>
            </a:r>
          </a:p>
          <a:p>
            <a:r>
              <a:t>store the complete pixmap. </a:t>
            </a:r>
          </a:p>
          <a:p>
            <a:r>
              <a:t> </a:t>
            </a:r>
          </a:p>
          <a:p>
            <a:r>
              <a:t>Pixmaps created from PDF-internal images may or may not contain an alpha – this solely depends on how </a:t>
            </a:r>
          </a:p>
          <a:p>
            <a:r>
              <a:t>the image was stored in the PDF. </a:t>
            </a:r>
          </a:p>
          <a:p>
            <a:r>
              <a:t> </a:t>
            </a:r>
          </a:p>
          <a:p>
            <a:r>
              <a:t>The Pixmap and Colorspace classes have been extended with properties that help determine their </a:t>
            </a:r>
          </a:p>
          <a:p>
            <a:r>
              <a:t>characteristics – see the following list: </a:t>
            </a:r>
          </a:p>
          <a:p>
            <a:r>
              <a:t>o </a:t>
            </a:r>
          </a:p>
          <a:p>
            <a:r>
              <a:t>Pixmap.alpha – bool </a:t>
            </a:r>
          </a:p>
          <a:p>
            <a:r>
              <a:t>o </a:t>
            </a:r>
          </a:p>
          <a:p>
            <a:r>
              <a:t>Pixmap.stride – integer containing the number of bytes of one line of the piǆŵap’s IReĐt </a:t>
            </a:r>
          </a:p>
          <a:p>
            <a:r>
              <a:t>o </a:t>
            </a:r>
          </a:p>
          <a:p>
            <a:r>
              <a:t>Pixmap.n – integer containing the number of bytes per pixel </a:t>
            </a:r>
          </a:p>
          <a:p>
            <a:r>
              <a:t>o </a:t>
            </a:r>
          </a:p>
          <a:p>
            <a:r>
              <a:t>Colorspace.nbytes – integer containing the number of bytes used to determine the color (1 = </a:t>
            </a:r>
          </a:p>
          <a:p>
            <a:r>
              <a:t>DeviceGray, 3 = DeviceRGB, 4 = DeviceCMYK) </a:t>
            </a:r>
          </a:p>
          <a:p>
            <a:r>
              <a:t>o </a:t>
            </a:r>
          </a:p>
          <a:p>
            <a:r>
              <a:t>Colorspace.name – string naming the colorspace, one of DeviceGray, DeviceRGB, DeviceCMYK </a:t>
            </a:r>
          </a:p>
          <a:p>
            <a:r>
              <a:t>o </a:t>
            </a:r>
          </a:p>
          <a:p>
            <a:r>
              <a:t>Pixmap.colorspace = Colorspace.name </a:t>
            </a:r>
          </a:p>
          <a:p>
            <a:r>
              <a:t>o </a:t>
            </a:r>
          </a:p>
          <a:p>
            <a:r>
              <a:t>Pixmap.n – Pixmap.alpha = Colorspace.nbytes </a:t>
            </a:r>
          </a:p>
          <a:p>
            <a:r>
              <a:t>PyMuPDF Design Decision </a:t>
            </a:r>
          </a:p>
          <a:p>
            <a:r>
              <a:t>Where PyMuPDF constructors require an alpha parameter, we assume alpha = False by default. </a:t>
            </a:r>
          </a:p>
          <a:p>
            <a:r>
              <a:t>API Change: Display List </a:t>
            </a:r>
          </a:p>
          <a:p>
            <a:r>
              <a:t>CoŶstƌuĐtoƌ Ŷow ƌeƋuiƌes the page’s ŵediaďoǆ.  </a:t>
            </a:r>
          </a:p>
          <a:p>
            <a:r>
              <a:t>API Change: Text Page </a:t>
            </a:r>
          </a:p>
          <a:p>
            <a:r>
              <a:t>CoŶstƌuĐtoƌ Ŷow ƌeƋuiƌes the page’s ŵediaďoǆ. </a:t>
            </a:r>
          </a:p>
          <a:p>
            <a:r>
              <a:t>API Change: Links </a:t>
            </a:r>
          </a:p>
          <a:p>
            <a:r>
              <a:t>This contains significant changes: </a:t>
            </a:r>
          </a:p>
          <a:p>
            <a:r>
              <a:t> </a:t>
            </a:r>
          </a:p>
          <a:p>
            <a:r>
              <a:t>Link destinations objects are no longer maintained by MuPDF and information about destinations in </a:t>
            </a:r>
          </a:p>
          <a:p>
            <a:r>
              <a:t>general has been reduced. The only two variables containing such information now are isExternal (a </a:t>
            </a:r>
          </a:p>
          <a:p>
            <a:r>
              <a:t>bool) and uri, a string. </a:t>
            </a:r>
          </a:p>
          <a:p>
            <a:r>
              <a:t> </a:t>
            </a:r>
          </a:p>
          <a:p>
            <a:r>
              <a:t>The ďase Đlass foƌ PǇMuPDF’s linkDest, fz_link_dest_s has been deleted from MuPDF. In order to </a:t>
            </a:r>
          </a:p>
          <a:p>
            <a:r>
              <a:t>maintain backward compatibility, PyMuPDF provides an own linkDest class from available </a:t>
            </a:r>
          </a:p>
          <a:p>
            <a:r>
              <a:t>information as closely as possible. </a:t>
            </a:r>
          </a:p>
          <a:p>
            <a:r>
              <a:t> </a:t>
            </a:r>
          </a:p>
          <a:p>
            <a:r>
              <a:t>Document outline now additionally also contains page, isExternal and uri properties. </a:t>
            </a:r>
          </a:p>
          <a:p>
            <a:r>
              <a:t> </a:t>
            </a:r>
          </a:p>
          <a:p>
            <a:r>
              <a:t>The following shows MuPDF’s behavior concerning links and how we interpret this in PyMuPDF. </a:t>
            </a:r>
          </a:p>
          <a:p>
            <a:r>
              <a:t>isExternal </a:t>
            </a:r>
          </a:p>
          <a:p>
            <a:r>
              <a:t>uri </a:t>
            </a:r>
          </a:p>
          <a:p>
            <a:r>
              <a:t>Links </a:t>
            </a:r>
          </a:p>
          <a:p>
            <a:r>
              <a:t>Outlines </a:t>
            </a:r>
          </a:p>
          <a:p>
            <a:r>
              <a:t>True </a:t>
            </a:r>
          </a:p>
          <a:p>
            <a:r>
              <a:t>Starts with file:// </a:t>
            </a:r>
          </a:p>
          <a:p>
            <a:r>
              <a:t>If uri ends with a page number </a:t>
            </a:r>
          </a:p>
          <a:p>
            <a:r>
              <a:t>(format: #page=n), generate a </a:t>
            </a:r>
          </a:p>
          <a:p>
            <a:r>
              <a:t>gotor, else as a launch. Strip off </a:t>
            </a:r>
          </a:p>
          <a:p>
            <a:r>
              <a:t>prefix and suffix in any case. </a:t>
            </a:r>
          </a:p>
          <a:p>
            <a:r>
              <a:t>Behave as described in </a:t>
            </a:r>
          </a:p>
          <a:p>
            <a:r>
              <a:t>Links column. Page </a:t>
            </a:r>
          </a:p>
          <a:p>
            <a:r>
              <a:t>must be -1.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