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7560564" cy="10692383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prefix and suffix in any case.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4008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must be -1.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822959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gotor, else as a launch. Strip off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005839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Links column. Page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188719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True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371599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Starts with file://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1554479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(format: #page=n), generate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1737359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Behave as described 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1920239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If uri ends with a page number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210312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isExternal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228600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uri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246888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Links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265176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Outlines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283464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following shows MuPDF’s behavior concerning links and how we interpret this in PyMuPDF.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301752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320040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Document outline now additionally also contains page, isExternal and uri properties.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338328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356616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information as closely as possible.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374904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maintain backward compatibility, PyMuPDF provides an own linkDest class from available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393192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dase Dlass for PLJMuPDF’s linkDest, fz_link_dest_s has been deleted from MuPDF. In order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57200" y="411480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429768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bool) and uri, a string.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448056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general has been reduced. The only two variables containing such information now are isExternal (a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" y="466344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Link destinations objects are no longer maintained by MuPDF and information about destinations 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57200" y="484632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502920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This contains significant changes: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521208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596" b="0" i="0">
                <a:solidFill>
                  <a:srgbClr val="2D74B5"/>
                </a:solidFill>
                <a:latin typeface="Calibri-Light"/>
              </a:rPr>
              <a:t>API Change: Links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539496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ConstruDtor now reƋuires the page’s mediadodž.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557784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596" b="0" i="0">
                <a:solidFill>
                  <a:srgbClr val="2D74B5"/>
                </a:solidFill>
                <a:latin typeface="Calibri-Light"/>
              </a:rPr>
              <a:t>API Change: Text Page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576072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ConstruDtor now reƋuires the page’s mediadodž.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7200" y="594360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596" b="0" i="0">
                <a:solidFill>
                  <a:srgbClr val="2D74B5"/>
                </a:solidFill>
                <a:latin typeface="Calibri-Light"/>
              </a:rPr>
              <a:t>API Change: Display List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7200" y="612648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Where PyMuPDF constructors require an alpha parameter, we assume alpha = False by default.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" y="630936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96" b="0" i="0">
                <a:solidFill>
                  <a:srgbClr val="2D74B5"/>
                </a:solidFill>
                <a:latin typeface="Calibri-Light"/>
              </a:rPr>
              <a:t>PyMuPDF Design Decision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7200" y="649224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Pixmap.n – Pixmap.alpha = Colorspace.nbytes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57200" y="667512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7200" y="685800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Pixmap.colorspace = Colorspace.name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7200" y="704088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7200" y="722376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Colorspace.name – string naming the colorspace, one of DeviceGray, DeviceRGB, DeviceCMYK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7200" y="740664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7200" y="758952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DeviceGray, 3 = DeviceRGB, 4 = DeviceCMYK)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57200" y="777240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Colorspace.nbytes – integer containing the number of bytes used to determine the color (1 =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7200" y="795528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57200" y="813816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Pixmap.n – integer containing the number of bytes per pixel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57200" y="832104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57200" y="850392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Pixmap.stride – integer containing the number of bytes of one line of the pidžmap’s IReDt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7200" y="868680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7200" y="8869680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3" b="0" i="0">
                <a:latin typeface="CourierNewPSMT"/>
              </a:rPr>
              <a:t>Pixmap.alpha – bool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57200" y="9052559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ourierNewPSMT"/>
              </a:rPr>
              <a:t>o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57200" y="9235439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characteristics – see the following list: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57200" y="9418319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Pixmap and Colorspace classes have been extended with properties that help determine their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7200" y="9601199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57200" y="9784079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image was stored in the PDF.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57200" y="9966959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Pixmaps created from PDF-internal images may or may not contain an alpha – this solely depends on how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57200" y="10149839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57200" y="10332719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store the complete pixmap.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7200" y="10515599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savealpha parameter disappeared: all methods saving pixmaps (writePNG and friends) now always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57200" y="10698479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7200" y="10881359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In general, the alpha channel should be avoided to benefit from significant memory savings.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57200" y="11064239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57200" y="11247119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contain an alpha, which therefore needs to be checked.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" y="11429999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pixmap creation. Pixmaps coming from other sources or generated by some functions may or may not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7200" y="11612879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Handling of pixmaps needs to take the alpha parameter into account. An decision has to be made during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57200" y="11795759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57200" y="11978639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bytes. The size of a pixmap is therefore determined not only by its colorspace, but also by its alpha value.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7200" y="12161519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size of one pixel can be two different values. For e.g. colorspace RGB, this size may be 3 (no alpha) or 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7200" y="12344399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SymbolMT"/>
              </a:rPr>
              <a:t>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7200" y="12527279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has the following consequences: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7200" y="12710159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0" i="0">
                <a:latin typeface="Calibri"/>
              </a:rPr>
              <a:t>The alpha channel is now optional. Its presence is controlled by a new boolean parameter (called alpha). This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7200" y="12893039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596" b="0" i="0">
                <a:solidFill>
                  <a:srgbClr val="2D74B5"/>
                </a:solidFill>
                <a:latin typeface="Calibri-Light"/>
              </a:rPr>
              <a:t>Pixmap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57200" y="13075919"/>
            <a:ext cx="6400800" cy="137160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96" b="1" i="0">
                <a:latin typeface="Calibri-Bold"/>
              </a:rPr>
              <a:t>MuPDF v1.10 Changes and their Implications for PyMuPDF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