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50644151" y="3882477382"/>
            <a:ext cx="25314369231" cy="1030362036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MuPDF v1.10 Changes and their Implications for PyMuPDF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26720150" y="8893594356"/>
            <a:ext cx="5214316866" cy="165106148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Pixmap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6720150" y="10960522808"/>
            <a:ext cx="46146138054" cy="1030361642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The alpha channel is now optional. Its presence is controlled by a new boolean parameter (called alpha ).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6719360" y="12326063722"/>
            <a:ext cx="13891039756" cy="103036243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has the following consequences: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6719360" y="14309864084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8814150" y="14572987803"/>
            <a:ext cx="45114371527" cy="103036243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88812571" y="15926121540"/>
            <a:ext cx="44372588051" cy="103036243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6713046" y="17090606193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8807835" y="17353729913"/>
            <a:ext cx="44093554414" cy="103036243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88806257" y="18706863649"/>
            <a:ext cx="43062999403" cy="103036243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8806257" y="20072404564"/>
            <a:ext cx="23573962651" cy="103036243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contain an alpha, which therefore needs to be checked.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6706732" y="21236889217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88801521" y="21500012936"/>
            <a:ext cx="38848367985" cy="103036243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26720150" y="22652077784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88815728" y="22915201503"/>
            <a:ext cx="43599766109" cy="103036243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The savealpha parameter disappeared: all methods saving pixmaps ( writePNG and friends) now always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88844141" y="24268297356"/>
            <a:ext cx="11842726806" cy="103036243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store the complete pixmap.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744617" y="25432782009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8839406" y="25695905728"/>
            <a:ext cx="44555398184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8828356" y="27052158623"/>
            <a:ext cx="14064847582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the image was stored in the PDF.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26720150" y="28216649590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88815728" y="28479773310"/>
            <a:ext cx="41562586470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88837827" y="29832907047"/>
            <a:ext cx="16212441631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characteristics – see the following list: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50526147" y="31113416174"/>
            <a:ext cx="907140689" cy="116720602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12625672" y="31198441647"/>
            <a:ext cx="9049983988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Pixmap.alpha – bool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50526147" y="32478957088"/>
            <a:ext cx="907140689" cy="116720602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12625672" y="32563982561"/>
            <a:ext cx="37930093985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Pixmap.stride – integer containing the number of bytes of one line of the piǆŵap’s IReĐt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50526147" y="33844494846"/>
            <a:ext cx="907140689" cy="116720602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912625672" y="33929520318"/>
            <a:ext cx="25525442000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Pixmap.n – integer containing the number of bytes per pixel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50526147" y="35210035760"/>
            <a:ext cx="907140689" cy="116720602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912625672" y="35295061232"/>
            <a:ext cx="39917840650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Colorspace.nbytes – integer containing the number of bytes used to determine the color (1 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912625672" y="36648185498"/>
            <a:ext cx="18956374991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DeviceGray , 3 = DeviceRGB , 4 = DeviceCMYK 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50526147" y="37928700940"/>
            <a:ext cx="907140689" cy="116720602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12625672" y="38013726412"/>
            <a:ext cx="39630843373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Colorspace.name – string naming the colorspace, one of DeviceGray , DeviceRGB , DeviceCMYK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50526147" y="39194927606"/>
            <a:ext cx="907140689" cy="116720602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12625672" y="39279953079"/>
            <a:ext cx="17615638960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Pixmap.colorspace = Colorspace.name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050526147" y="40374256674"/>
            <a:ext cx="907140689" cy="116720602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12625672" y="40459282146"/>
            <a:ext cx="21590188335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Pixmap.n – Pixmap.alpha = Colorspace.nbytes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26720150" y="42634834965"/>
            <a:ext cx="14333623197" cy="134071077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PyMuPDF Design Decision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26720150" y="44344862902"/>
            <a:ext cx="41331120784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26720150" y="47059392356"/>
            <a:ext cx="16079677727" cy="1651060694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API Change: Display 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6720150" y="49126320808"/>
            <a:ext cx="20458036534" cy="1030360853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CoŶstƌuĐtoƌ Ŷow ƌeƋuiƌes the page’s ŵediaďoǆ.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26720150" y="51851189576"/>
            <a:ext cx="15161038299" cy="1651060694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API Change: Text Page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26720150" y="53918127499"/>
            <a:ext cx="20222164407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CoŶstƌuĐtoƌ Ŷow ƌeƋuiƌes the page’s ŵediaďoǆ.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26720150" y="56630589090"/>
            <a:ext cx="12004797537" cy="1651057537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API Change: Links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26720150" y="58697517542"/>
            <a:ext cx="14176582425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This contains significant changes: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24695748" y="60693715610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286387225" y="60956842487"/>
            <a:ext cx="42175162451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286391961" y="62309988852"/>
            <a:ext cx="43006261822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286391961" y="63675529766"/>
            <a:ext cx="9819634681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bool) and uri , a string.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24695748" y="64843111478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286387225" y="65106238355"/>
            <a:ext cx="42334870925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The ďase Đlass foƌ PǇMuPDF’s linkDest , fz_link_dest_s has been deleted from MuPDF. In order to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286391961" y="66459365778"/>
            <a:ext cx="38419561877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286389593" y="67812505828"/>
            <a:ext cx="14512146856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information as closely as possible.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24695748" y="68976974696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86387225" y="69240101573"/>
            <a:ext cx="37359068631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Document outline now additionally also contains page , isExternal and uri properties.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24700484" y="70379737143"/>
            <a:ext cx="758189049" cy="1262292991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SymbolMT"/>
              </a:rPr>
              <a:t>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86391961" y="70642864020"/>
            <a:ext cx="40450127512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219201837" y="72818432624"/>
            <a:ext cx="4466149849" cy="1142091749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isExternal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575165184" y="72818432624"/>
            <a:ext cx="1437526222" cy="1142091749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uri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071249434" y="72818432624"/>
            <a:ext cx="2418241001" cy="1142091749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Links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910424141" y="72818432624"/>
            <a:ext cx="3870657415" cy="1142091749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Outlines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360876068" y="76020829350"/>
            <a:ext cx="2182366505" cy="1142091749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True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767844785" y="76020829350"/>
            <a:ext cx="8504204715" cy="1142091749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ourierNewPSMT"/>
              </a:rPr>
              <a:t>Starts with file://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88384800" y="74205700305"/>
            <a:ext cx="13432723982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If uri ends with a page number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688384800" y="75471926972"/>
            <a:ext cx="12735929941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(format: #page=n ), generate 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688384800" y="76737730595"/>
            <a:ext cx="13813829542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gotor , else as a launch . Strip off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688381643" y="77920181977"/>
            <a:ext cx="12103217552" cy="1142091749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prefix and suffix in any case.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754167594" y="74838813639"/>
            <a:ext cx="9796726390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Behave as described 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754167594" y="76104617261"/>
            <a:ext cx="8203995215" cy="1030357695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Links column. Page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754167594" y="77287043388"/>
            <a:ext cx="5164830223" cy="1142091749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7200">
                <a:latin typeface="Calibri"/>
              </a:rPr>
              <a:t>must be -1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