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7019" y="2916428"/>
          <a:ext cx="57128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79"/>
                <a:gridCol w="2928086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general has been reduced. The only two variables containing such information now are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isExternal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(a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Link destinations objects are no longer maintained by MuPDF and information about destinations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6613" y="5592560"/>
          <a:ext cx="2911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4541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Pixmap.n – Pixmap.alpha = Colorspace.nbytes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Pixmap.colorspace = Colorspace.name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6613" y="6561824"/>
          <a:ext cx="34172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03"/>
                <a:gridCol w="2121588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Pixmap.stride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– integer containing the number of bytes of one line of the pidžmap's IReDt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bool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9460" y="7926450"/>
          <a:ext cx="58707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36"/>
                <a:gridCol w="4049700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SymbolMT"/>
                        </a:rPr>
                        <a:t>*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In general, the alpha channel should be avoided to benefit from significant memory savings.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Handling of pixmaps needs to take the alpha parameter into account. An decision has to be made during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size of one pixel can be two different values. For e.g. colorspace RGB, this size may be 3 (no alpha)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alpha channel is now optional. Its presence is controlled by a new boolean parameter (called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). This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9190" y="1116208"/>
            <a:ext cx="145103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prefix and suffix in any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1459" y="1194023"/>
            <a:ext cx="4457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must be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0308" y="1194023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8418" y="1184148"/>
            <a:ext cx="122229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3960" y="1271747"/>
            <a:ext cx="52215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else as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2665" y="1271747"/>
            <a:ext cx="50230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 Strip off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9190" y="1261872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gotor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6905" y="1261872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launch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94734" y="1349380"/>
            <a:ext cx="2350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5693" y="1349380"/>
            <a:ext cx="58301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Starts with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71459" y="1349471"/>
            <a:ext cx="100716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Links column. Page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9812" y="1339596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file://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9190" y="1427104"/>
            <a:ext cx="45386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(format: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769" y="1427104"/>
            <a:ext cx="68087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), generate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53281" y="1417228"/>
            <a:ext cx="427287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#page=n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71459" y="1504828"/>
            <a:ext cx="12026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Behave as described 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9190" y="1582552"/>
            <a:ext cx="9905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81100" y="1582552"/>
            <a:ext cx="13671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ends with a page number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8220" y="1572676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54556" y="1742572"/>
            <a:ext cx="5166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isExternal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25938" y="1742572"/>
            <a:ext cx="1453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uri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82739" y="1742572"/>
            <a:ext cx="26382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Links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58982" y="1742572"/>
            <a:ext cx="4421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Outlines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85590" y="2019909"/>
            <a:ext cx="496584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following shows MuPDF's behavior concerning links and how we interpret this in PyMuPDF.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56990" y="2052279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85590" y="2192182"/>
            <a:ext cx="5665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Document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79177" y="2192182"/>
            <a:ext cx="161663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now additionally also contains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40621" y="219218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11242" y="2192182"/>
            <a:ext cx="2523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47045" y="2192182"/>
            <a:ext cx="62486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properties.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52518" y="2182307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outline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96568" y="2182307"/>
            <a:ext cx="24415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01611" y="218230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64165" y="2182307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6990" y="222446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5590" y="2367381"/>
            <a:ext cx="178157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information as closely as possible.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85590" y="2533528"/>
            <a:ext cx="316409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37703" y="2533528"/>
            <a:ext cx="106442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 from available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50054" y="2523652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85590" y="2699674"/>
            <a:ext cx="15487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dase Dlass for PLJMuPDF's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25068" y="2699674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39742" y="2699674"/>
            <a:ext cx="224307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been deleted from MuPDF. In order to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37418" y="2689799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486058" y="2689799"/>
            <a:ext cx="853752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fz_link_dest_s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56990" y="273195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85590" y="2875239"/>
            <a:ext cx="5201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bool) and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89678" y="2875239"/>
            <a:ext cx="50141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a string.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06798" y="2865455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99495" y="3486424"/>
            <a:ext cx="17403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This contains significant changes: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95" y="3740170"/>
            <a:ext cx="1473764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495" y="4073103"/>
            <a:ext cx="24825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9495" y="4326849"/>
            <a:ext cx="1861239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95" y="4661428"/>
            <a:ext cx="25115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9495" y="4915174"/>
            <a:ext cx="1974016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95" y="5248381"/>
            <a:ext cx="367001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62315" y="5248381"/>
            <a:ext cx="6111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 default.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69805" y="5238506"/>
            <a:ext cx="7927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alpha = False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99495" y="5458327"/>
            <a:ext cx="1759662" cy="1645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100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356603" y="6036045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99969" y="6025621"/>
            <a:ext cx="202954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string naming the colorspace, one of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42859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52856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85203" y="6015746"/>
            <a:ext cx="9147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Colorspace.name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31766" y="6015746"/>
            <a:ext cx="61132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03850" y="6015746"/>
            <a:ext cx="54895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813846" y="6015746"/>
            <a:ext cx="608360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94834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3 =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89173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4 =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44137" y="619332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85203" y="6183447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40533" y="6183447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234598" y="618344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56603" y="6369801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621950" y="6359377"/>
            <a:ext cx="386379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integer containing the number of bytes used to determine the color (1 =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85203" y="6349502"/>
            <a:ext cx="103663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Colorspace.nbytes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56603" y="6537502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072853" y="6527078"/>
            <a:ext cx="264594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integer containing the number of bytes per pixel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85203" y="6517203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Pixmap.n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28095" y="7029998"/>
            <a:ext cx="199031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characteristics – see the following list: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28095" y="7196053"/>
            <a:ext cx="2189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3219" y="7196053"/>
            <a:ext cx="25234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76230" y="7196053"/>
            <a:ext cx="36542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47459" y="7186178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966234" y="7186178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99495" y="722833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28095" y="7371344"/>
            <a:ext cx="17266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image was stored in the PDF.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28095" y="7537856"/>
            <a:ext cx="54698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99495" y="7570134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28095" y="7713055"/>
            <a:ext cx="145386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store the complete pixmap.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8095" y="7879201"/>
            <a:ext cx="218967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896099" y="7879201"/>
            <a:ext cx="278679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71846" y="7879201"/>
            <a:ext cx="130875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 friends) now always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347459" y="7869326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savealpha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684105" y="7869326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writePNG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9495" y="791148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128095" y="8228228"/>
            <a:ext cx="289404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28095" y="8395837"/>
            <a:ext cx="5286614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28095" y="8737183"/>
            <a:ext cx="5447385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99495" y="9179204"/>
            <a:ext cx="170532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the following consequences: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99495" y="9600559"/>
            <a:ext cx="640133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240554" y="10215768"/>
            <a:ext cx="310770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