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33798" y="6319054"/>
            <a:ext cx="189359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MuPDF v1.10 Changes and their Implications for PyMuPDF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6654" y="5897776"/>
            <a:ext cx="390047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6654" y="5789594"/>
            <a:ext cx="306169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 alpha channel is now optional. Its presence is controlled by a new boolean parameter (called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8856" y="5790179"/>
            <a:ext cx="185912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alpha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64577" y="5789594"/>
            <a:ext cx="20395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).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16654" y="5687447"/>
            <a:ext cx="103909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 the following consequences: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16654" y="5521703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5944" y="5519370"/>
            <a:ext cx="337469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55944" y="5418151"/>
            <a:ext cx="331920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16653" y="5313695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5944" y="5311361"/>
            <a:ext cx="329833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55944" y="5210143"/>
            <a:ext cx="322124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55944" y="5107996"/>
            <a:ext cx="176340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16653" y="5003540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55943" y="5001206"/>
            <a:ext cx="290598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6654" y="4897679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55944" y="4895346"/>
            <a:ext cx="13342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89634" y="4895931"/>
            <a:ext cx="334490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savealpha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23933" y="4895346"/>
            <a:ext cx="169805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22740" y="4895931"/>
            <a:ext cx="297345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writePNG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9894" y="4895346"/>
            <a:ext cx="79745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 friends) now always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55947" y="4794130"/>
            <a:ext cx="88587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store the complete pixmap.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16656" y="4689674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55946" y="4687341"/>
            <a:ext cx="333288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55945" y="4585889"/>
            <a:ext cx="105209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 image was stored in the PDF.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6654" y="4481432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5944" y="4479099"/>
            <a:ext cx="13342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89634" y="4479684"/>
            <a:ext cx="223057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12500" y="4479099"/>
            <a:ext cx="15376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6648" y="4479684"/>
            <a:ext cx="371634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38323" y="4479099"/>
            <a:ext cx="222663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55946" y="4377880"/>
            <a:ext cx="121274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characteristics – see the following list: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95206" y="4271857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34497" y="4276319"/>
            <a:ext cx="445922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Pixmap.alpha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80228" y="4275734"/>
            <a:ext cx="23123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 bool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5206" y="4169711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4497" y="4174172"/>
            <a:ext cx="483067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Pixmap.stride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7372" y="4173587"/>
            <a:ext cx="235441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 integer containing the number of bytes of one line of the pidžmap’s IReDt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95206" y="4067564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34497" y="4072025"/>
            <a:ext cx="297345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31651" y="4071440"/>
            <a:ext cx="161222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 integer containing the number of bytes per pixel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95206" y="3965417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34497" y="3969879"/>
            <a:ext cx="631644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Colorspace.nbytes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66182" y="3969294"/>
            <a:ext cx="235429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 integer containing the number of bytes used to determine the color (1 =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4497" y="3868661"/>
            <a:ext cx="371634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DeviceGray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05940" y="3868076"/>
            <a:ext cx="14914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, 3 =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755677" y="3868661"/>
            <a:ext cx="334490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DeviceRGB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089976" y="3868076"/>
            <a:ext cx="14914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, 4 =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39480" y="3868661"/>
            <a:ext cx="371633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DeviceCMYK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610923" y="3868076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095206" y="3762053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34497" y="3766514"/>
            <a:ext cx="557355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Colorspace.name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91894" y="3765929"/>
            <a:ext cx="123664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 string naming the colorspace, one of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029880" y="3766514"/>
            <a:ext cx="372492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DeviceGray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402251" y="3765929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,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39395" y="3766514"/>
            <a:ext cx="334489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DeviceRGB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73926" y="3765929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,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811070" y="3766514"/>
            <a:ext cx="370687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DeviceCMYK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95206" y="3667335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34497" y="3671796"/>
            <a:ext cx="1300240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Pixmap.colorspace = Colorspace.name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095206" y="3579117"/>
            <a:ext cx="91440" cy="8731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234497" y="3583579"/>
            <a:ext cx="1597393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16654" y="3397040"/>
            <a:ext cx="1072200" cy="10028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89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16654" y="3292340"/>
            <a:ext cx="223622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053093" y="3292925"/>
            <a:ext cx="483065" cy="7047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alpha = False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535968" y="3292340"/>
            <a:ext cx="37238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 default.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16654" y="3042854"/>
            <a:ext cx="1202810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16654" y="2934672"/>
            <a:ext cx="153032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16654" y="2684413"/>
            <a:ext cx="1134093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816654" y="2576230"/>
            <a:ext cx="151268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816654" y="2326899"/>
            <a:ext cx="897996" cy="12350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816654" y="2218716"/>
            <a:ext cx="106045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 contains significant changes: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73589" y="2052045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112849" y="2049712"/>
            <a:ext cx="315483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12850" y="1948492"/>
            <a:ext cx="274897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general has been reduced. The only two variables containing such information now are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2143" y="1949077"/>
            <a:ext cx="372491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isExternal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34513" y="1948492"/>
            <a:ext cx="953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(a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112850" y="1846345"/>
            <a:ext cx="31693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bool) and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430432" y="1846931"/>
            <a:ext cx="111624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uri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541864" y="1846345"/>
            <a:ext cx="30552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, a string.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973589" y="1741657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112849" y="1739324"/>
            <a:ext cx="94369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 dase Dlass for PLJMuPDF’s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58403" y="1739909"/>
            <a:ext cx="297345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linkDest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355557" y="1739324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,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392702" y="1739909"/>
            <a:ext cx="520210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fz_link_dest_s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912878" y="1739324"/>
            <a:ext cx="136675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 been deleted from MuPDF. In order to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112850" y="1638106"/>
            <a:ext cx="192795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41023" y="1638691"/>
            <a:ext cx="297345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linkDest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338177" y="1638106"/>
            <a:ext cx="64857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class from available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112850" y="1536886"/>
            <a:ext cx="108555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information as closely as possible.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73589" y="1432431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12849" y="1430098"/>
            <a:ext cx="34522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Document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458289" y="1430683"/>
            <a:ext cx="260201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outline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18299" y="1430098"/>
            <a:ext cx="9850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 additionally also contains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03782" y="1430683"/>
            <a:ext cx="148768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852516" y="1430098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,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4889661" y="1430683"/>
            <a:ext cx="371633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isExternal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261103" y="1430098"/>
            <a:ext cx="15375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15251" y="1430683"/>
            <a:ext cx="111624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uri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526683" y="1430098"/>
            <a:ext cx="380742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properties.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973589" y="1327500"/>
            <a:ext cx="91440" cy="94423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112850" y="1325167"/>
            <a:ext cx="302579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033021" y="1156159"/>
            <a:ext cx="31481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isExternal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07679" y="1156159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uri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817229" y="1156159"/>
            <a:ext cx="16075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Links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777640" y="1156159"/>
            <a:ext cx="269397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Outlines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18421" y="916609"/>
            <a:ext cx="143246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True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448077" y="916609"/>
            <a:ext cx="355241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Starts with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803966" y="917195"/>
            <a:ext cx="260201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file://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339771" y="1058655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If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400130" y="1059241"/>
            <a:ext cx="111624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uri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11563" y="1058655"/>
            <a:ext cx="83301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ends with a page number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339771" y="963938"/>
            <a:ext cx="27655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(format: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16497" y="964523"/>
            <a:ext cx="260355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#page=n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877588" y="963938"/>
            <a:ext cx="414869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), generate a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339771" y="869837"/>
            <a:ext cx="185912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gotor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525492" y="869252"/>
            <a:ext cx="318163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, else as a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844159" y="869837"/>
            <a:ext cx="223056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launch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067024" y="869252"/>
            <a:ext cx="30606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. Strip off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339770" y="774532"/>
            <a:ext cx="884148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prefix and suffix in any case.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541542" y="1011297"/>
            <a:ext cx="732825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Behave as described in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41542" y="916610"/>
            <a:ext cx="61368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Links column. Page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541542" y="821893"/>
            <a:ext cx="271614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must be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813857" y="822478"/>
            <a:ext cx="91440" cy="7048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-1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88142" y="821893"/>
            <a:ext cx="91440" cy="7707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