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240533" y="10089260"/>
            <a:ext cx="384026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MuPDF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3149" y="10089260"/>
            <a:ext cx="286863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v1.10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68620" y="10089260"/>
            <a:ext cx="440306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Changes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523" y="10089260"/>
            <a:ext cx="199050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and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65713" y="10089260"/>
            <a:ext cx="252155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their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47028" y="10089260"/>
            <a:ext cx="647194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Implications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22818" y="10089260"/>
            <a:ext cx="152988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for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5349" y="10089260"/>
            <a:ext cx="512288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PyMuPDF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9462" y="9397872"/>
            <a:ext cx="593993" cy="2026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72" b="0" i="0">
                <a:solidFill>
                  <a:srgbClr val="2D74B5"/>
                </a:solidFill>
                <a:latin typeface="Calibri-Light"/>
              </a:rPr>
              <a:t>Pixmap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9462" y="9220327"/>
            <a:ext cx="19082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8420" y="9220327"/>
            <a:ext cx="284842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alpha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32480" y="9220327"/>
            <a:ext cx="406605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channel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867737" y="9220327"/>
            <a:ext cx="9144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74242" y="9220327"/>
            <a:ext cx="22462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now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28343" y="9220327"/>
            <a:ext cx="462252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optional.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19759" y="9220327"/>
            <a:ext cx="123976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71675" y="9220327"/>
            <a:ext cx="469856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presence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69669" y="9220327"/>
            <a:ext cx="9144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78068" y="9220327"/>
            <a:ext cx="52941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controlled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36528" y="9220327"/>
            <a:ext cx="12454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90212" y="9220327"/>
            <a:ext cx="9144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80020" y="9220327"/>
            <a:ext cx="220202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new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31738" y="9220327"/>
            <a:ext cx="419241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boolean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81318" y="9220327"/>
            <a:ext cx="545384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parameter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55864" y="9220327"/>
            <a:ext cx="339304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(called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25055" y="9220327"/>
            <a:ext cx="374831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alpha).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28915" y="9220327"/>
            <a:ext cx="207711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This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9462" y="9052686"/>
            <a:ext cx="176975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has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05010" y="9052686"/>
            <a:ext cx="172606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05755" y="9052686"/>
            <a:ext cx="475700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following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811724" y="9052686"/>
            <a:ext cx="761804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consequences: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9462" y="8780673"/>
            <a:ext cx="91440" cy="15496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128061" y="8776843"/>
            <a:ext cx="190810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47009" y="8776843"/>
            <a:ext cx="192717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size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567865" y="8776843"/>
            <a:ext cx="105894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of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01820" y="8776843"/>
            <a:ext cx="197143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one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927101" y="8776843"/>
            <a:ext cx="244063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pixel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199816" y="8776843"/>
            <a:ext cx="180807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can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411599" y="8776843"/>
            <a:ext cx="129850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69587" y="8776843"/>
            <a:ext cx="199521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two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97904" y="8776843"/>
            <a:ext cx="452200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different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279202" y="8776843"/>
            <a:ext cx="359145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values.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667256" y="8776843"/>
            <a:ext cx="168820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For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66736" y="8776843"/>
            <a:ext cx="185873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e.g.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81520" y="8776843"/>
            <a:ext cx="554604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colorspace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664767" y="8776843"/>
            <a:ext cx="249761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RGB,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943557" y="8776843"/>
            <a:ext cx="188108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this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161127" y="8776843"/>
            <a:ext cx="190820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size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381983" y="8776843"/>
            <a:ext cx="218407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may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629908" y="8776843"/>
            <a:ext cx="130230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88276" y="8776843"/>
            <a:ext cx="91440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81499" y="8776843"/>
            <a:ext cx="171693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(no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081988" y="8776843"/>
            <a:ext cx="322958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alpha)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433884" y="8776843"/>
            <a:ext cx="111012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or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573783" y="8776843"/>
            <a:ext cx="91440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28061" y="8610726"/>
            <a:ext cx="310592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bytes.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467563" y="8610726"/>
            <a:ext cx="190820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688290" y="8610726"/>
            <a:ext cx="190820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size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07753" y="8610726"/>
            <a:ext cx="105642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of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041456" y="8610726"/>
            <a:ext cx="91440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131264" y="8610726"/>
            <a:ext cx="380157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pixmap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540844" y="8610726"/>
            <a:ext cx="91440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649243" y="8610726"/>
            <a:ext cx="492122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therefore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69504" y="8610726"/>
            <a:ext cx="605947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determined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04494" y="8610726"/>
            <a:ext cx="176576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not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010168" y="8610726"/>
            <a:ext cx="220174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only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259352" y="8610726"/>
            <a:ext cx="124547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by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417440" y="8610726"/>
            <a:ext cx="120940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its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66789" y="8610726"/>
            <a:ext cx="584842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colorspace,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80659" y="8610726"/>
            <a:ext cx="176195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but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85952" y="8610726"/>
            <a:ext cx="205338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also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20086" y="8610726"/>
            <a:ext cx="124547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by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775707" y="8610726"/>
            <a:ext cx="120940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its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924716" y="8610726"/>
            <a:ext cx="284603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alpha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238537" y="8610726"/>
            <a:ext cx="307685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value.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99461" y="8439296"/>
            <a:ext cx="91440" cy="15496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28060" y="8435467"/>
            <a:ext cx="458112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Handling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615304" y="8435467"/>
            <a:ext cx="105515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of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748879" y="8435467"/>
            <a:ext cx="429076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pixmaps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205895" y="8435467"/>
            <a:ext cx="310172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needs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544008" y="8435467"/>
            <a:ext cx="109584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to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682388" y="8435467"/>
            <a:ext cx="224591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take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935118" y="8435467"/>
            <a:ext cx="172730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38549" y="8435467"/>
            <a:ext cx="284353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alpha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452492" y="8435467"/>
            <a:ext cx="545384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parameter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026510" y="8435467"/>
            <a:ext cx="205214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into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260775" y="8435467"/>
            <a:ext cx="444624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account.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734309" y="8435467"/>
            <a:ext cx="139696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An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902923" y="8435467"/>
            <a:ext cx="423040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decision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355261" y="8435467"/>
            <a:ext cx="177355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has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561189" y="8435467"/>
            <a:ext cx="110528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to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700514" y="8435467"/>
            <a:ext cx="130230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858882" y="8435467"/>
            <a:ext cx="291762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made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178783" y="8435467"/>
            <a:ext cx="333773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during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28060" y="8269350"/>
            <a:ext cx="378388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pixmap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536444" y="8269350"/>
            <a:ext cx="458651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creation.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024005" y="8269350"/>
            <a:ext cx="428820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Pixmaps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2480766" y="8269350"/>
            <a:ext cx="378173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coming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2887565" y="8269350"/>
            <a:ext cx="252076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from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167747" y="8269350"/>
            <a:ext cx="283422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other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480055" y="8269350"/>
            <a:ext cx="393528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sources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901523" y="8269350"/>
            <a:ext cx="111392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or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041802" y="8269350"/>
            <a:ext cx="529543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generated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4600137" y="8269350"/>
            <a:ext cx="124547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by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753822" y="8269350"/>
            <a:ext cx="281137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some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63097" y="8269350"/>
            <a:ext cx="480555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functions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573361" y="8269350"/>
            <a:ext cx="218407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may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5821294" y="8269350"/>
            <a:ext cx="111392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or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961572" y="8269350"/>
            <a:ext cx="218407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may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209496" y="8269350"/>
            <a:ext cx="176576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not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28060" y="8101709"/>
            <a:ext cx="386356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contain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1544065" y="8101709"/>
            <a:ext cx="127047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an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701034" y="8101709"/>
            <a:ext cx="314776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alpha,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044710" y="8101709"/>
            <a:ext cx="306286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which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380166" y="8101709"/>
            <a:ext cx="490732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therefore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899033" y="8101709"/>
            <a:ext cx="310172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needs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237146" y="8101709"/>
            <a:ext cx="109584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to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375526" y="8101709"/>
            <a:ext cx="130230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533894" y="8101709"/>
            <a:ext cx="457195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checked.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99460" y="7930279"/>
            <a:ext cx="91440" cy="15496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128060" y="7926450"/>
            <a:ext cx="98333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55563" y="7926450"/>
            <a:ext cx="417362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general,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701954" y="7926450"/>
            <a:ext cx="172730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902822" y="7926450"/>
            <a:ext cx="284604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alpha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216644" y="7926450"/>
            <a:ext cx="406605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channel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651901" y="7926450"/>
            <a:ext cx="345240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should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3026058" y="7926450"/>
            <a:ext cx="130230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be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184426" y="7926450"/>
            <a:ext cx="409375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avoided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626230" y="7926450"/>
            <a:ext cx="109079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to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764360" y="7926450"/>
            <a:ext cx="368720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benefit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162052" y="7926450"/>
            <a:ext cx="251694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from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443347" y="7926450"/>
            <a:ext cx="525317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significant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997762" y="7926450"/>
            <a:ext cx="433317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memory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5460218" y="7926450"/>
            <a:ext cx="405334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savings.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899462" y="7756544"/>
            <a:ext cx="91440" cy="15496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1128061" y="7752714"/>
            <a:ext cx="190820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1347469" y="7753675"/>
            <a:ext cx="548955" cy="11566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savealpha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925066" y="7752714"/>
            <a:ext cx="546523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parameter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2501517" y="7752714"/>
            <a:ext cx="671614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disappeared: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3201772" y="7752714"/>
            <a:ext cx="118711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all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349515" y="7752714"/>
            <a:ext cx="456785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methods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3836009" y="7752714"/>
            <a:ext cx="323020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saving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4187654" y="7752714"/>
            <a:ext cx="428950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pixmaps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644545" y="7752714"/>
            <a:ext cx="527589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(writePNG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200777" y="7752714"/>
            <a:ext cx="194340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and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424160" y="7752714"/>
            <a:ext cx="397520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friends)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850382" y="7752714"/>
            <a:ext cx="224248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now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6102732" y="7752714"/>
            <a:ext cx="349889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always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1128065" y="7586602"/>
            <a:ext cx="265450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store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1421651" y="7586602"/>
            <a:ext cx="172730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622519" y="7586602"/>
            <a:ext cx="486433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complete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2137595" y="7586602"/>
            <a:ext cx="414147" cy="126492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pixmap.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899465" y="7415172"/>
            <a:ext cx="91440" cy="15496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1128064" y="7411342"/>
            <a:ext cx="427302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Pixmaps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1583307" y="7411342"/>
            <a:ext cx="394199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created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006550" y="7411342"/>
            <a:ext cx="252202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from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2286857" y="7411342"/>
            <a:ext cx="643896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PDF-internal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2959910" y="7411342"/>
            <a:ext cx="363301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images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3352920" y="7411342"/>
            <a:ext cx="21840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may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3600845" y="7411342"/>
            <a:ext cx="111392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or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3741123" y="7411342"/>
            <a:ext cx="21840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may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3989048" y="7411342"/>
            <a:ext cx="176576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not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193333" y="7411342"/>
            <a:ext cx="386355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contain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608605" y="7411342"/>
            <a:ext cx="127678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an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4765326" y="7411342"/>
            <a:ext cx="284603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alpha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5080380" y="7411342"/>
            <a:ext cx="9144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–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5171820" y="7411342"/>
            <a:ext cx="18810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this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5387618" y="7411342"/>
            <a:ext cx="293921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solely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5712318" y="7411342"/>
            <a:ext cx="442101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depends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6182359" y="7411342"/>
            <a:ext cx="13375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on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6345152" y="7411342"/>
            <a:ext cx="224628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how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128063" y="7244843"/>
            <a:ext cx="172479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1328681" y="7244843"/>
            <a:ext cx="313264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image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671851" y="7244843"/>
            <a:ext cx="199999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was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901815" y="7244843"/>
            <a:ext cx="331456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stored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2262314" y="7244843"/>
            <a:ext cx="9555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</a:t>
            </a:r>
          </a:p>
        </p:txBody>
      </p:sp>
      <p:sp>
        <p:nvSpPr>
          <p:cNvPr id="178" name="TextBox 177"/>
          <p:cNvSpPr txBox="1"/>
          <p:nvPr/>
        </p:nvSpPr>
        <p:spPr>
          <a:xfrm>
            <a:off x="2387161" y="7244843"/>
            <a:ext cx="17273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2588029" y="7244843"/>
            <a:ext cx="235076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PDF.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899462" y="7073411"/>
            <a:ext cx="91440" cy="15496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128061" y="7069582"/>
            <a:ext cx="19082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347469" y="7070542"/>
            <a:ext cx="366074" cy="11566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Pixmap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1742186" y="7069582"/>
            <a:ext cx="19434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and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1966212" y="7070542"/>
            <a:ext cx="609915" cy="11566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Colorspace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2605151" y="7069582"/>
            <a:ext cx="354193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classes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2987285" y="7069582"/>
            <a:ext cx="249004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have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3264427" y="7069582"/>
            <a:ext cx="258726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been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3552196" y="7069582"/>
            <a:ext cx="486914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extended</a:t>
            </a:r>
          </a:p>
        </p:txBody>
      </p:sp>
      <p:sp>
        <p:nvSpPr>
          <p:cNvPr id="189" name="TextBox 188"/>
          <p:cNvSpPr txBox="1"/>
          <p:nvPr/>
        </p:nvSpPr>
        <p:spPr>
          <a:xfrm>
            <a:off x="4069967" y="7069582"/>
            <a:ext cx="229379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with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329047" y="7069582"/>
            <a:ext cx="535578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properties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4892185" y="7069582"/>
            <a:ext cx="212752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that</a:t>
            </a:r>
          </a:p>
        </p:txBody>
      </p:sp>
      <p:sp>
        <p:nvSpPr>
          <p:cNvPr id="192" name="TextBox 191"/>
          <p:cNvSpPr txBox="1"/>
          <p:nvPr/>
        </p:nvSpPr>
        <p:spPr>
          <a:xfrm>
            <a:off x="5134035" y="7069582"/>
            <a:ext cx="225331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help</a:t>
            </a:r>
          </a:p>
        </p:txBody>
      </p:sp>
      <p:sp>
        <p:nvSpPr>
          <p:cNvPr id="193" name="TextBox 192"/>
          <p:cNvSpPr txBox="1"/>
          <p:nvPr/>
        </p:nvSpPr>
        <p:spPr>
          <a:xfrm>
            <a:off x="5388283" y="7069582"/>
            <a:ext cx="539939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determine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5956361" y="7069582"/>
            <a:ext cx="245473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their</a:t>
            </a:r>
          </a:p>
        </p:txBody>
      </p:sp>
      <p:sp>
        <p:nvSpPr>
          <p:cNvPr id="195" name="TextBox 194"/>
          <p:cNvSpPr txBox="1"/>
          <p:nvPr/>
        </p:nvSpPr>
        <p:spPr>
          <a:xfrm>
            <a:off x="1128064" y="6903465"/>
            <a:ext cx="742523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characteristics</a:t>
            </a:r>
          </a:p>
        </p:txBody>
      </p:sp>
      <p:sp>
        <p:nvSpPr>
          <p:cNvPr id="196" name="TextBox 195"/>
          <p:cNvSpPr txBox="1"/>
          <p:nvPr/>
        </p:nvSpPr>
        <p:spPr>
          <a:xfrm>
            <a:off x="1900685" y="6903465"/>
            <a:ext cx="9144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–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1992125" y="6903465"/>
            <a:ext cx="175639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see</a:t>
            </a:r>
          </a:p>
        </p:txBody>
      </p:sp>
      <p:sp>
        <p:nvSpPr>
          <p:cNvPr id="198" name="TextBox 197"/>
          <p:cNvSpPr txBox="1"/>
          <p:nvPr/>
        </p:nvSpPr>
        <p:spPr>
          <a:xfrm>
            <a:off x="2195903" y="6903465"/>
            <a:ext cx="17273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2396771" y="6903465"/>
            <a:ext cx="477218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following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2902615" y="6903465"/>
            <a:ext cx="184749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list:</a:t>
            </a:r>
          </a:p>
        </p:txBody>
      </p:sp>
      <p:sp>
        <p:nvSpPr>
          <p:cNvPr id="201" name="TextBox 200"/>
          <p:cNvSpPr txBox="1"/>
          <p:nvPr/>
        </p:nvSpPr>
        <p:spPr>
          <a:xfrm>
            <a:off x="1356613" y="6729464"/>
            <a:ext cx="91440" cy="1432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ourierNewPSMT"/>
              </a:rPr>
              <a:t>o</a:t>
            </a:r>
          </a:p>
        </p:txBody>
      </p:sp>
      <p:sp>
        <p:nvSpPr>
          <p:cNvPr id="202" name="TextBox 201"/>
          <p:cNvSpPr txBox="1"/>
          <p:nvPr/>
        </p:nvSpPr>
        <p:spPr>
          <a:xfrm>
            <a:off x="1585213" y="6736786"/>
            <a:ext cx="731835" cy="11566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Pixmap.alpha</a:t>
            </a:r>
          </a:p>
        </p:txBody>
      </p:sp>
      <p:sp>
        <p:nvSpPr>
          <p:cNvPr id="203" name="TextBox 202"/>
          <p:cNvSpPr txBox="1"/>
          <p:nvPr/>
        </p:nvSpPr>
        <p:spPr>
          <a:xfrm>
            <a:off x="2345690" y="6735826"/>
            <a:ext cx="9144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–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2437512" y="6735826"/>
            <a:ext cx="22976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bool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1356613" y="6561824"/>
            <a:ext cx="91440" cy="1432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ourierNewPSMT"/>
              </a:rPr>
              <a:t>o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1585213" y="6569146"/>
            <a:ext cx="792795" cy="11566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Pixmap.stride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2407033" y="6568185"/>
            <a:ext cx="9144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–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2498473" y="6568185"/>
            <a:ext cx="367031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integer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2894390" y="6568185"/>
            <a:ext cx="543623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containing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3466638" y="6568185"/>
            <a:ext cx="172604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3667381" y="6568185"/>
            <a:ext cx="408269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number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4104536" y="6568185"/>
            <a:ext cx="105515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of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4238112" y="6568185"/>
            <a:ext cx="27993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bytes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4545739" y="6568185"/>
            <a:ext cx="105895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of</a:t>
            </a:r>
          </a:p>
        </p:txBody>
      </p:sp>
      <p:sp>
        <p:nvSpPr>
          <p:cNvPr id="215" name="TextBox 214"/>
          <p:cNvSpPr txBox="1"/>
          <p:nvPr/>
        </p:nvSpPr>
        <p:spPr>
          <a:xfrm>
            <a:off x="4681464" y="6568185"/>
            <a:ext cx="196763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one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4906365" y="6568185"/>
            <a:ext cx="188164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line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5126101" y="6568185"/>
            <a:ext cx="105515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of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5259677" y="6568185"/>
            <a:ext cx="172732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5460548" y="6568185"/>
            <a:ext cx="460953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pidžmap’s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5949442" y="6568185"/>
            <a:ext cx="260569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IReDt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1356613" y="6394184"/>
            <a:ext cx="91440" cy="1432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ourierNewPSMT"/>
              </a:rPr>
              <a:t>o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1585213" y="6401506"/>
            <a:ext cx="487994" cy="11566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Pixmap.n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2101850" y="6400546"/>
            <a:ext cx="9144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–</a:t>
            </a:r>
          </a:p>
        </p:txBody>
      </p:sp>
      <p:sp>
        <p:nvSpPr>
          <p:cNvPr id="224" name="TextBox 223"/>
          <p:cNvSpPr txBox="1"/>
          <p:nvPr/>
        </p:nvSpPr>
        <p:spPr>
          <a:xfrm>
            <a:off x="2193290" y="6400546"/>
            <a:ext cx="367031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integer</a:t>
            </a:r>
          </a:p>
        </p:txBody>
      </p:sp>
      <p:sp>
        <p:nvSpPr>
          <p:cNvPr id="225" name="TextBox 224"/>
          <p:cNvSpPr txBox="1"/>
          <p:nvPr/>
        </p:nvSpPr>
        <p:spPr>
          <a:xfrm>
            <a:off x="2589913" y="6400546"/>
            <a:ext cx="542105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containing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3161906" y="6400546"/>
            <a:ext cx="17273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227" name="TextBox 226"/>
          <p:cNvSpPr txBox="1"/>
          <p:nvPr/>
        </p:nvSpPr>
        <p:spPr>
          <a:xfrm>
            <a:off x="3362774" y="6400546"/>
            <a:ext cx="408269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number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3799929" y="6400546"/>
            <a:ext cx="105515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of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3933505" y="6400546"/>
            <a:ext cx="27993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bytes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4241132" y="6400546"/>
            <a:ext cx="17388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per</a:t>
            </a:r>
          </a:p>
        </p:txBody>
      </p:sp>
      <p:sp>
        <p:nvSpPr>
          <p:cNvPr id="231" name="TextBox 230"/>
          <p:cNvSpPr txBox="1"/>
          <p:nvPr/>
        </p:nvSpPr>
        <p:spPr>
          <a:xfrm>
            <a:off x="4443898" y="6400546"/>
            <a:ext cx="242294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pixel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1356613" y="6226544"/>
            <a:ext cx="91440" cy="1432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ourierNewPSMT"/>
              </a:rPr>
              <a:t>o</a:t>
            </a:r>
          </a:p>
        </p:txBody>
      </p:sp>
      <p:sp>
        <p:nvSpPr>
          <p:cNvPr id="233" name="TextBox 232"/>
          <p:cNvSpPr txBox="1"/>
          <p:nvPr/>
        </p:nvSpPr>
        <p:spPr>
          <a:xfrm>
            <a:off x="1585213" y="6233866"/>
            <a:ext cx="1036635" cy="11566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Colorspace.nbytes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2650873" y="6232905"/>
            <a:ext cx="9144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–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2742313" y="6232905"/>
            <a:ext cx="367031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integer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3139749" y="6232905"/>
            <a:ext cx="542105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containing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3710479" y="6232905"/>
            <a:ext cx="172604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3911221" y="6232905"/>
            <a:ext cx="408269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number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4348376" y="6232905"/>
            <a:ext cx="105515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of</a:t>
            </a:r>
          </a:p>
        </p:txBody>
      </p:sp>
      <p:sp>
        <p:nvSpPr>
          <p:cNvPr id="240" name="TextBox 239"/>
          <p:cNvSpPr txBox="1"/>
          <p:nvPr/>
        </p:nvSpPr>
        <p:spPr>
          <a:xfrm>
            <a:off x="4481952" y="6232905"/>
            <a:ext cx="27993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bytes</a:t>
            </a:r>
          </a:p>
        </p:txBody>
      </p:sp>
      <p:sp>
        <p:nvSpPr>
          <p:cNvPr id="241" name="TextBox 240"/>
          <p:cNvSpPr txBox="1"/>
          <p:nvPr/>
        </p:nvSpPr>
        <p:spPr>
          <a:xfrm>
            <a:off x="4789580" y="6232905"/>
            <a:ext cx="24645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used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5065080" y="6232905"/>
            <a:ext cx="109585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to</a:t>
            </a:r>
          </a:p>
        </p:txBody>
      </p:sp>
      <p:sp>
        <p:nvSpPr>
          <p:cNvPr id="243" name="TextBox 242"/>
          <p:cNvSpPr txBox="1"/>
          <p:nvPr/>
        </p:nvSpPr>
        <p:spPr>
          <a:xfrm>
            <a:off x="5203461" y="6232905"/>
            <a:ext cx="540063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determine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5771662" y="6232905"/>
            <a:ext cx="172729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245" name="TextBox 244"/>
          <p:cNvSpPr txBox="1"/>
          <p:nvPr/>
        </p:nvSpPr>
        <p:spPr>
          <a:xfrm>
            <a:off x="5972530" y="6232905"/>
            <a:ext cx="262169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color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6263585" y="6232905"/>
            <a:ext cx="10243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(1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6394631" y="6232905"/>
            <a:ext cx="9144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=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1585213" y="6066790"/>
            <a:ext cx="641161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DeviceGray,</a:t>
            </a:r>
          </a:p>
        </p:txBody>
      </p:sp>
      <p:sp>
        <p:nvSpPr>
          <p:cNvPr id="249" name="TextBox 248"/>
          <p:cNvSpPr txBox="1"/>
          <p:nvPr/>
        </p:nvSpPr>
        <p:spPr>
          <a:xfrm>
            <a:off x="2255275" y="6066790"/>
            <a:ext cx="9144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3</a:t>
            </a:r>
          </a:p>
        </p:txBody>
      </p:sp>
      <p:sp>
        <p:nvSpPr>
          <p:cNvPr id="250" name="TextBox 249"/>
          <p:cNvSpPr txBox="1"/>
          <p:nvPr/>
        </p:nvSpPr>
        <p:spPr>
          <a:xfrm>
            <a:off x="2348498" y="6066790"/>
            <a:ext cx="9144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=</a:t>
            </a:r>
          </a:p>
        </p:txBody>
      </p:sp>
      <p:sp>
        <p:nvSpPr>
          <p:cNvPr id="251" name="TextBox 250"/>
          <p:cNvSpPr txBox="1"/>
          <p:nvPr/>
        </p:nvSpPr>
        <p:spPr>
          <a:xfrm>
            <a:off x="2440559" y="6066790"/>
            <a:ext cx="580201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DeviceRGB,</a:t>
            </a:r>
          </a:p>
        </p:txBody>
      </p:sp>
      <p:sp>
        <p:nvSpPr>
          <p:cNvPr id="252" name="TextBox 251"/>
          <p:cNvSpPr txBox="1"/>
          <p:nvPr/>
        </p:nvSpPr>
        <p:spPr>
          <a:xfrm>
            <a:off x="3049660" y="6066790"/>
            <a:ext cx="9144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4</a:t>
            </a:r>
          </a:p>
        </p:txBody>
      </p:sp>
      <p:sp>
        <p:nvSpPr>
          <p:cNvPr id="253" name="TextBox 252"/>
          <p:cNvSpPr txBox="1"/>
          <p:nvPr/>
        </p:nvSpPr>
        <p:spPr>
          <a:xfrm>
            <a:off x="3142884" y="6066790"/>
            <a:ext cx="9144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=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3234561" y="6066790"/>
            <a:ext cx="647955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DeviceCMYK)</a:t>
            </a:r>
          </a:p>
        </p:txBody>
      </p:sp>
      <p:sp>
        <p:nvSpPr>
          <p:cNvPr id="255" name="TextBox 254"/>
          <p:cNvSpPr txBox="1"/>
          <p:nvPr/>
        </p:nvSpPr>
        <p:spPr>
          <a:xfrm>
            <a:off x="1356613" y="5892788"/>
            <a:ext cx="91440" cy="1432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ourierNewPSMT"/>
              </a:rPr>
              <a:t>o</a:t>
            </a:r>
          </a:p>
        </p:txBody>
      </p:sp>
      <p:sp>
        <p:nvSpPr>
          <p:cNvPr id="256" name="TextBox 255"/>
          <p:cNvSpPr txBox="1"/>
          <p:nvPr/>
        </p:nvSpPr>
        <p:spPr>
          <a:xfrm>
            <a:off x="1585213" y="5900110"/>
            <a:ext cx="914715" cy="11566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Colorspace.name</a:t>
            </a:r>
          </a:p>
        </p:txBody>
      </p:sp>
      <p:sp>
        <p:nvSpPr>
          <p:cNvPr id="257" name="TextBox 256"/>
          <p:cNvSpPr txBox="1"/>
          <p:nvPr/>
        </p:nvSpPr>
        <p:spPr>
          <a:xfrm>
            <a:off x="2528953" y="5899150"/>
            <a:ext cx="9144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–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2620393" y="5899150"/>
            <a:ext cx="291146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string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2940164" y="5899150"/>
            <a:ext cx="385509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naming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3354298" y="5899150"/>
            <a:ext cx="172604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261" name="TextBox 260"/>
          <p:cNvSpPr txBox="1"/>
          <p:nvPr/>
        </p:nvSpPr>
        <p:spPr>
          <a:xfrm>
            <a:off x="3555041" y="5899150"/>
            <a:ext cx="586349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colorspace,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4170290" y="5899150"/>
            <a:ext cx="197143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one</a:t>
            </a:r>
          </a:p>
        </p:txBody>
      </p:sp>
      <p:sp>
        <p:nvSpPr>
          <p:cNvPr id="263" name="TextBox 262"/>
          <p:cNvSpPr txBox="1"/>
          <p:nvPr/>
        </p:nvSpPr>
        <p:spPr>
          <a:xfrm>
            <a:off x="4395572" y="5899150"/>
            <a:ext cx="105895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of</a:t>
            </a:r>
          </a:p>
        </p:txBody>
      </p:sp>
      <p:sp>
        <p:nvSpPr>
          <p:cNvPr id="264" name="TextBox 263"/>
          <p:cNvSpPr txBox="1"/>
          <p:nvPr/>
        </p:nvSpPr>
        <p:spPr>
          <a:xfrm>
            <a:off x="4531741" y="5899150"/>
            <a:ext cx="642684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DeviceGray,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5203824" y="5899150"/>
            <a:ext cx="580583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DeviceRGB,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5813806" y="5900110"/>
            <a:ext cx="608360" cy="11566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DeviceCMYK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1356613" y="5737340"/>
            <a:ext cx="91440" cy="1432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ourierNewPSMT"/>
              </a:rPr>
              <a:t>o</a:t>
            </a:r>
          </a:p>
        </p:txBody>
      </p:sp>
      <p:sp>
        <p:nvSpPr>
          <p:cNvPr id="268" name="TextBox 267"/>
          <p:cNvSpPr txBox="1"/>
          <p:nvPr/>
        </p:nvSpPr>
        <p:spPr>
          <a:xfrm>
            <a:off x="1585213" y="5744662"/>
            <a:ext cx="1036635" cy="11566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Pixmap.colorspace</a:t>
            </a:r>
          </a:p>
        </p:txBody>
      </p:sp>
      <p:sp>
        <p:nvSpPr>
          <p:cNvPr id="269" name="TextBox 268"/>
          <p:cNvSpPr txBox="1"/>
          <p:nvPr/>
        </p:nvSpPr>
        <p:spPr>
          <a:xfrm>
            <a:off x="2682494" y="5744662"/>
            <a:ext cx="91440" cy="11566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=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2804414" y="5744662"/>
            <a:ext cx="914714" cy="11566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Colorspace.name</a:t>
            </a:r>
          </a:p>
        </p:txBody>
      </p:sp>
      <p:sp>
        <p:nvSpPr>
          <p:cNvPr id="271" name="TextBox 270"/>
          <p:cNvSpPr txBox="1"/>
          <p:nvPr/>
        </p:nvSpPr>
        <p:spPr>
          <a:xfrm>
            <a:off x="1356613" y="5592560"/>
            <a:ext cx="91440" cy="1432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ourierNewPSMT"/>
              </a:rPr>
              <a:t>o</a:t>
            </a:r>
          </a:p>
        </p:txBody>
      </p:sp>
      <p:sp>
        <p:nvSpPr>
          <p:cNvPr id="272" name="TextBox 271"/>
          <p:cNvSpPr txBox="1"/>
          <p:nvPr/>
        </p:nvSpPr>
        <p:spPr>
          <a:xfrm>
            <a:off x="1585213" y="5599882"/>
            <a:ext cx="487994" cy="11566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Pixmap.n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2133854" y="5599882"/>
            <a:ext cx="91440" cy="11566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–</a:t>
            </a:r>
          </a:p>
        </p:txBody>
      </p:sp>
      <p:sp>
        <p:nvSpPr>
          <p:cNvPr id="274" name="TextBox 273"/>
          <p:cNvSpPr txBox="1"/>
          <p:nvPr/>
        </p:nvSpPr>
        <p:spPr>
          <a:xfrm>
            <a:off x="2255774" y="5599882"/>
            <a:ext cx="731835" cy="11566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Pixmap.alpha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3048254" y="5599882"/>
            <a:ext cx="91440" cy="11566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=</a:t>
            </a:r>
          </a:p>
        </p:txBody>
      </p:sp>
      <p:sp>
        <p:nvSpPr>
          <p:cNvPr id="276" name="TextBox 275"/>
          <p:cNvSpPr txBox="1"/>
          <p:nvPr/>
        </p:nvSpPr>
        <p:spPr>
          <a:xfrm>
            <a:off x="3170174" y="5599882"/>
            <a:ext cx="1036632" cy="11566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Colorspace.nbytes</a:t>
            </a:r>
          </a:p>
        </p:txBody>
      </p:sp>
      <p:sp>
        <p:nvSpPr>
          <p:cNvPr id="277" name="TextBox 276"/>
          <p:cNvSpPr txBox="1"/>
          <p:nvPr/>
        </p:nvSpPr>
        <p:spPr>
          <a:xfrm>
            <a:off x="899462" y="5293741"/>
            <a:ext cx="640751" cy="1645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789" b="0" i="0">
                <a:solidFill>
                  <a:srgbClr val="2D74B5"/>
                </a:solidFill>
                <a:latin typeface="Calibri-Light"/>
              </a:rPr>
              <a:t>PyMuPDF</a:t>
            </a:r>
          </a:p>
        </p:txBody>
      </p:sp>
      <p:sp>
        <p:nvSpPr>
          <p:cNvPr id="278" name="TextBox 277"/>
          <p:cNvSpPr txBox="1"/>
          <p:nvPr/>
        </p:nvSpPr>
        <p:spPr>
          <a:xfrm>
            <a:off x="1577418" y="5293741"/>
            <a:ext cx="444484" cy="1645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789" b="0" i="0">
                <a:solidFill>
                  <a:srgbClr val="2D74B5"/>
                </a:solidFill>
                <a:latin typeface="Calibri-Light"/>
              </a:rPr>
              <a:t>Design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2058357" y="5293741"/>
            <a:ext cx="560851" cy="1645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789" b="0" i="0">
                <a:solidFill>
                  <a:srgbClr val="2D74B5"/>
                </a:solidFill>
                <a:latin typeface="Calibri-Light"/>
              </a:rPr>
              <a:t>Decision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899462" y="5121910"/>
            <a:ext cx="349315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Where</a:t>
            </a:r>
          </a:p>
        </p:txBody>
      </p:sp>
      <p:sp>
        <p:nvSpPr>
          <p:cNvPr id="281" name="TextBox 280"/>
          <p:cNvSpPr txBox="1"/>
          <p:nvPr/>
        </p:nvSpPr>
        <p:spPr>
          <a:xfrm>
            <a:off x="1277366" y="5121910"/>
            <a:ext cx="499828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PyMuPDF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1806192" y="5121910"/>
            <a:ext cx="648032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constructors</a:t>
            </a:r>
          </a:p>
        </p:txBody>
      </p:sp>
      <p:sp>
        <p:nvSpPr>
          <p:cNvPr id="283" name="TextBox 282"/>
          <p:cNvSpPr txBox="1"/>
          <p:nvPr/>
        </p:nvSpPr>
        <p:spPr>
          <a:xfrm>
            <a:off x="2483555" y="5121910"/>
            <a:ext cx="376888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require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2888452" y="5121910"/>
            <a:ext cx="127678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an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3045174" y="5121910"/>
            <a:ext cx="284603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alpha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3358995" y="5121910"/>
            <a:ext cx="576992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parameter,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3967607" y="5121910"/>
            <a:ext cx="152874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we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4148619" y="5121910"/>
            <a:ext cx="39206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assume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4569838" y="5122870"/>
            <a:ext cx="305114" cy="11566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alpha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4935597" y="5122870"/>
            <a:ext cx="91440" cy="11566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=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5057517" y="5122870"/>
            <a:ext cx="305114" cy="11566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False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5391275" y="5121910"/>
            <a:ext cx="124168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by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5544580" y="5121910"/>
            <a:ext cx="399139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default.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899462" y="4712461"/>
            <a:ext cx="267176" cy="2026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72" b="0" i="0">
                <a:solidFill>
                  <a:srgbClr val="2D74B5"/>
                </a:solidFill>
                <a:latin typeface="Calibri-Light"/>
              </a:rPr>
              <a:t>API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1211812" y="4712461"/>
            <a:ext cx="664161" cy="2026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72" b="0" i="0">
                <a:solidFill>
                  <a:srgbClr val="2D74B5"/>
                </a:solidFill>
                <a:latin typeface="Calibri-Light"/>
              </a:rPr>
              <a:t>Change: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1922015" y="4712461"/>
            <a:ext cx="582730" cy="2026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72" b="0" i="0">
                <a:solidFill>
                  <a:srgbClr val="2D74B5"/>
                </a:solidFill>
                <a:latin typeface="Calibri-Light"/>
              </a:rPr>
              <a:t>Display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2550571" y="4712461"/>
            <a:ext cx="274163" cy="2026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72" b="0" i="0">
                <a:solidFill>
                  <a:srgbClr val="2D74B5"/>
                </a:solidFill>
                <a:latin typeface="Calibri-Light"/>
              </a:rPr>
              <a:t>List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899462" y="4534916"/>
            <a:ext cx="610658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ConstruDtor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1539004" y="4534916"/>
            <a:ext cx="224248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now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1791354" y="4534916"/>
            <a:ext cx="427179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reƋuires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2246474" y="4534916"/>
            <a:ext cx="172732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2449113" y="4534916"/>
            <a:ext cx="331169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page’s</a:t>
            </a:r>
          </a:p>
        </p:txBody>
      </p:sp>
      <p:sp>
        <p:nvSpPr>
          <p:cNvPr id="303" name="TextBox 302"/>
          <p:cNvSpPr txBox="1"/>
          <p:nvPr/>
        </p:nvSpPr>
        <p:spPr>
          <a:xfrm>
            <a:off x="2808223" y="4534916"/>
            <a:ext cx="54220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mediadodž.</a:t>
            </a:r>
          </a:p>
        </p:txBody>
      </p:sp>
      <p:sp>
        <p:nvSpPr>
          <p:cNvPr id="304" name="TextBox 303"/>
          <p:cNvSpPr txBox="1"/>
          <p:nvPr/>
        </p:nvSpPr>
        <p:spPr>
          <a:xfrm>
            <a:off x="899462" y="4124198"/>
            <a:ext cx="267176" cy="2026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72" b="0" i="0">
                <a:solidFill>
                  <a:srgbClr val="2D74B5"/>
                </a:solidFill>
                <a:latin typeface="Calibri-Light"/>
              </a:rPr>
              <a:t>API</a:t>
            </a:r>
          </a:p>
        </p:txBody>
      </p:sp>
      <p:sp>
        <p:nvSpPr>
          <p:cNvPr id="305" name="TextBox 304"/>
          <p:cNvSpPr txBox="1"/>
          <p:nvPr/>
        </p:nvSpPr>
        <p:spPr>
          <a:xfrm>
            <a:off x="1211812" y="4124198"/>
            <a:ext cx="664161" cy="2026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72" b="0" i="0">
                <a:solidFill>
                  <a:srgbClr val="2D74B5"/>
                </a:solidFill>
                <a:latin typeface="Calibri-Light"/>
              </a:rPr>
              <a:t>Change:</a:t>
            </a:r>
          </a:p>
        </p:txBody>
      </p:sp>
      <p:sp>
        <p:nvSpPr>
          <p:cNvPr id="306" name="TextBox 305"/>
          <p:cNvSpPr txBox="1"/>
          <p:nvPr/>
        </p:nvSpPr>
        <p:spPr>
          <a:xfrm>
            <a:off x="1922015" y="4124198"/>
            <a:ext cx="349767" cy="2026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72" b="0" i="0">
                <a:solidFill>
                  <a:srgbClr val="2D74B5"/>
                </a:solidFill>
                <a:latin typeface="Calibri-Light"/>
              </a:rPr>
              <a:t>Text</a:t>
            </a:r>
          </a:p>
        </p:txBody>
      </p:sp>
      <p:sp>
        <p:nvSpPr>
          <p:cNvPr id="307" name="TextBox 306"/>
          <p:cNvSpPr txBox="1"/>
          <p:nvPr/>
        </p:nvSpPr>
        <p:spPr>
          <a:xfrm>
            <a:off x="2317670" y="4124198"/>
            <a:ext cx="395885" cy="2026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72" b="0" i="0">
                <a:solidFill>
                  <a:srgbClr val="2D74B5"/>
                </a:solidFill>
                <a:latin typeface="Calibri-Light"/>
              </a:rPr>
              <a:t>Page</a:t>
            </a:r>
          </a:p>
        </p:txBody>
      </p:sp>
      <p:sp>
        <p:nvSpPr>
          <p:cNvPr id="308" name="TextBox 307"/>
          <p:cNvSpPr txBox="1"/>
          <p:nvPr/>
        </p:nvSpPr>
        <p:spPr>
          <a:xfrm>
            <a:off x="899462" y="3946652"/>
            <a:ext cx="610658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ConstruDtor</a:t>
            </a:r>
          </a:p>
        </p:txBody>
      </p:sp>
      <p:sp>
        <p:nvSpPr>
          <p:cNvPr id="309" name="TextBox 308"/>
          <p:cNvSpPr txBox="1"/>
          <p:nvPr/>
        </p:nvSpPr>
        <p:spPr>
          <a:xfrm>
            <a:off x="1539004" y="3946652"/>
            <a:ext cx="224248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now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1791354" y="3946652"/>
            <a:ext cx="427179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reƋuires</a:t>
            </a:r>
          </a:p>
        </p:txBody>
      </p:sp>
      <p:sp>
        <p:nvSpPr>
          <p:cNvPr id="311" name="TextBox 310"/>
          <p:cNvSpPr txBox="1"/>
          <p:nvPr/>
        </p:nvSpPr>
        <p:spPr>
          <a:xfrm>
            <a:off x="2246474" y="3946652"/>
            <a:ext cx="172732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312" name="TextBox 311"/>
          <p:cNvSpPr txBox="1"/>
          <p:nvPr/>
        </p:nvSpPr>
        <p:spPr>
          <a:xfrm>
            <a:off x="2449113" y="3946652"/>
            <a:ext cx="331169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page’s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2808223" y="3946652"/>
            <a:ext cx="54220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mediadodž.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899462" y="3537457"/>
            <a:ext cx="267176" cy="2026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72" b="0" i="0">
                <a:solidFill>
                  <a:srgbClr val="2D74B5"/>
                </a:solidFill>
                <a:latin typeface="Calibri-Light"/>
              </a:rPr>
              <a:t>API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1211812" y="3537457"/>
            <a:ext cx="664161" cy="2026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72" b="0" i="0">
                <a:solidFill>
                  <a:srgbClr val="2D74B5"/>
                </a:solidFill>
                <a:latin typeface="Calibri-Light"/>
              </a:rPr>
              <a:t>Change: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1922015" y="3537457"/>
            <a:ext cx="404313" cy="2026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972" b="0" i="0">
                <a:solidFill>
                  <a:srgbClr val="2D74B5"/>
                </a:solidFill>
                <a:latin typeface="Calibri-Light"/>
              </a:rPr>
              <a:t>Links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899462" y="3359911"/>
            <a:ext cx="206448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This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1133600" y="3359911"/>
            <a:ext cx="436408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contains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1599718" y="3359911"/>
            <a:ext cx="52599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significant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2154813" y="3359911"/>
            <a:ext cx="454181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changes:</a:t>
            </a:r>
          </a:p>
        </p:txBody>
      </p:sp>
      <p:sp>
        <p:nvSpPr>
          <p:cNvPr id="321" name="TextBox 320"/>
          <p:cNvSpPr txBox="1"/>
          <p:nvPr/>
        </p:nvSpPr>
        <p:spPr>
          <a:xfrm>
            <a:off x="1157019" y="3086375"/>
            <a:ext cx="91440" cy="15496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1385569" y="3082546"/>
            <a:ext cx="206761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Link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1621600" y="3082546"/>
            <a:ext cx="632933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destinations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2283206" y="3082546"/>
            <a:ext cx="372026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objects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2683426" y="3082546"/>
            <a:ext cx="169694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are</a:t>
            </a:r>
          </a:p>
        </p:txBody>
      </p:sp>
      <p:sp>
        <p:nvSpPr>
          <p:cNvPr id="326" name="TextBox 325"/>
          <p:cNvSpPr txBox="1"/>
          <p:nvPr/>
        </p:nvSpPr>
        <p:spPr>
          <a:xfrm>
            <a:off x="2881259" y="3082546"/>
            <a:ext cx="13399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no</a:t>
            </a:r>
          </a:p>
        </p:txBody>
      </p:sp>
      <p:sp>
        <p:nvSpPr>
          <p:cNvPr id="327" name="TextBox 326"/>
          <p:cNvSpPr txBox="1"/>
          <p:nvPr/>
        </p:nvSpPr>
        <p:spPr>
          <a:xfrm>
            <a:off x="3044052" y="3082546"/>
            <a:ext cx="329211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longer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3402150" y="3082546"/>
            <a:ext cx="585709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maintained</a:t>
            </a:r>
          </a:p>
        </p:txBody>
      </p:sp>
      <p:sp>
        <p:nvSpPr>
          <p:cNvPr id="329" name="TextBox 328"/>
          <p:cNvSpPr txBox="1"/>
          <p:nvPr/>
        </p:nvSpPr>
        <p:spPr>
          <a:xfrm>
            <a:off x="4016902" y="3082546"/>
            <a:ext cx="12454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by</a:t>
            </a:r>
          </a:p>
        </p:txBody>
      </p:sp>
      <p:sp>
        <p:nvSpPr>
          <p:cNvPr id="330" name="TextBox 329"/>
          <p:cNvSpPr txBox="1"/>
          <p:nvPr/>
        </p:nvSpPr>
        <p:spPr>
          <a:xfrm>
            <a:off x="4170586" y="3082546"/>
            <a:ext cx="376625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MuPDF</a:t>
            </a:r>
          </a:p>
        </p:txBody>
      </p:sp>
      <p:sp>
        <p:nvSpPr>
          <p:cNvPr id="331" name="TextBox 330"/>
          <p:cNvSpPr txBox="1"/>
          <p:nvPr/>
        </p:nvSpPr>
        <p:spPr>
          <a:xfrm>
            <a:off x="4578983" y="3082546"/>
            <a:ext cx="19434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and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4802366" y="3082546"/>
            <a:ext cx="611765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information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5444616" y="3082546"/>
            <a:ext cx="304079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about</a:t>
            </a:r>
          </a:p>
        </p:txBody>
      </p:sp>
      <p:sp>
        <p:nvSpPr>
          <p:cNvPr id="334" name="TextBox 333"/>
          <p:cNvSpPr txBox="1"/>
          <p:nvPr/>
        </p:nvSpPr>
        <p:spPr>
          <a:xfrm>
            <a:off x="5777791" y="3082546"/>
            <a:ext cx="63260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destinations</a:t>
            </a:r>
          </a:p>
        </p:txBody>
      </p:sp>
      <p:sp>
        <p:nvSpPr>
          <p:cNvPr id="335" name="TextBox 334"/>
          <p:cNvSpPr txBox="1"/>
          <p:nvPr/>
        </p:nvSpPr>
        <p:spPr>
          <a:xfrm>
            <a:off x="6438332" y="3082546"/>
            <a:ext cx="9555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1385569" y="2916428"/>
            <a:ext cx="385358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general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1799579" y="2916428"/>
            <a:ext cx="177229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has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2005381" y="2916428"/>
            <a:ext cx="259863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been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2294287" y="2916428"/>
            <a:ext cx="457095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reduced.</a:t>
            </a:r>
          </a:p>
        </p:txBody>
      </p:sp>
      <p:sp>
        <p:nvSpPr>
          <p:cNvPr id="340" name="TextBox 339"/>
          <p:cNvSpPr txBox="1"/>
          <p:nvPr/>
        </p:nvSpPr>
        <p:spPr>
          <a:xfrm>
            <a:off x="2780411" y="2916428"/>
            <a:ext cx="192338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341" name="TextBox 340"/>
          <p:cNvSpPr txBox="1"/>
          <p:nvPr/>
        </p:nvSpPr>
        <p:spPr>
          <a:xfrm>
            <a:off x="3000887" y="2916428"/>
            <a:ext cx="220553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only</a:t>
            </a:r>
          </a:p>
        </p:txBody>
      </p:sp>
      <p:sp>
        <p:nvSpPr>
          <p:cNvPr id="342" name="TextBox 341"/>
          <p:cNvSpPr txBox="1"/>
          <p:nvPr/>
        </p:nvSpPr>
        <p:spPr>
          <a:xfrm>
            <a:off x="3250452" y="2916428"/>
            <a:ext cx="199521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two</a:t>
            </a:r>
          </a:p>
        </p:txBody>
      </p:sp>
      <p:sp>
        <p:nvSpPr>
          <p:cNvPr id="343" name="TextBox 342"/>
          <p:cNvSpPr txBox="1"/>
          <p:nvPr/>
        </p:nvSpPr>
        <p:spPr>
          <a:xfrm>
            <a:off x="3478769" y="2916428"/>
            <a:ext cx="46095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variables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3967659" y="2916428"/>
            <a:ext cx="542356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containing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4538640" y="2916428"/>
            <a:ext cx="23582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such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4803383" y="2916428"/>
            <a:ext cx="611765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information</a:t>
            </a:r>
          </a:p>
        </p:txBody>
      </p:sp>
      <p:sp>
        <p:nvSpPr>
          <p:cNvPr id="347" name="TextBox 346"/>
          <p:cNvSpPr txBox="1"/>
          <p:nvPr/>
        </p:nvSpPr>
        <p:spPr>
          <a:xfrm>
            <a:off x="5447663" y="2916428"/>
            <a:ext cx="224248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now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5701028" y="2916428"/>
            <a:ext cx="167925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are</a:t>
            </a:r>
          </a:p>
        </p:txBody>
      </p:sp>
      <p:sp>
        <p:nvSpPr>
          <p:cNvPr id="349" name="TextBox 348"/>
          <p:cNvSpPr txBox="1"/>
          <p:nvPr/>
        </p:nvSpPr>
        <p:spPr>
          <a:xfrm>
            <a:off x="5897626" y="2917388"/>
            <a:ext cx="611321" cy="11566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isExternal</a:t>
            </a:r>
          </a:p>
        </p:txBody>
      </p:sp>
      <p:sp>
        <p:nvSpPr>
          <p:cNvPr id="350" name="TextBox 349"/>
          <p:cNvSpPr txBox="1"/>
          <p:nvPr/>
        </p:nvSpPr>
        <p:spPr>
          <a:xfrm>
            <a:off x="6537705" y="2916428"/>
            <a:ext cx="9891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(a</a:t>
            </a:r>
          </a:p>
        </p:txBody>
      </p:sp>
      <p:sp>
        <p:nvSpPr>
          <p:cNvPr id="351" name="TextBox 350"/>
          <p:cNvSpPr txBox="1"/>
          <p:nvPr/>
        </p:nvSpPr>
        <p:spPr>
          <a:xfrm>
            <a:off x="1385569" y="2748788"/>
            <a:ext cx="26818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bool)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1682316" y="2748788"/>
            <a:ext cx="194342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and</a:t>
            </a:r>
          </a:p>
        </p:txBody>
      </p:sp>
      <p:sp>
        <p:nvSpPr>
          <p:cNvPr id="353" name="TextBox 352"/>
          <p:cNvSpPr txBox="1"/>
          <p:nvPr/>
        </p:nvSpPr>
        <p:spPr>
          <a:xfrm>
            <a:off x="1906775" y="2748788"/>
            <a:ext cx="214441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uri,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2150116" y="2748788"/>
            <a:ext cx="9144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</a:t>
            </a:r>
          </a:p>
        </p:txBody>
      </p:sp>
      <p:sp>
        <p:nvSpPr>
          <p:cNvPr id="355" name="TextBox 354"/>
          <p:cNvSpPr txBox="1"/>
          <p:nvPr/>
        </p:nvSpPr>
        <p:spPr>
          <a:xfrm>
            <a:off x="2239924" y="2748788"/>
            <a:ext cx="323371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string.</a:t>
            </a:r>
          </a:p>
        </p:txBody>
      </p:sp>
      <p:sp>
        <p:nvSpPr>
          <p:cNvPr id="356" name="TextBox 355"/>
          <p:cNvSpPr txBox="1"/>
          <p:nvPr/>
        </p:nvSpPr>
        <p:spPr>
          <a:xfrm>
            <a:off x="1157019" y="2576976"/>
            <a:ext cx="91440" cy="15496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357" name="TextBox 356"/>
          <p:cNvSpPr txBox="1"/>
          <p:nvPr/>
        </p:nvSpPr>
        <p:spPr>
          <a:xfrm>
            <a:off x="1385569" y="2573147"/>
            <a:ext cx="19082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358" name="TextBox 357"/>
          <p:cNvSpPr txBox="1"/>
          <p:nvPr/>
        </p:nvSpPr>
        <p:spPr>
          <a:xfrm>
            <a:off x="1605026" y="2573147"/>
            <a:ext cx="239898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dase</a:t>
            </a:r>
          </a:p>
        </p:txBody>
      </p:sp>
      <p:sp>
        <p:nvSpPr>
          <p:cNvPr id="359" name="TextBox 358"/>
          <p:cNvSpPr txBox="1"/>
          <p:nvPr/>
        </p:nvSpPr>
        <p:spPr>
          <a:xfrm>
            <a:off x="1874449" y="2573147"/>
            <a:ext cx="242881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Dlass</a:t>
            </a:r>
          </a:p>
        </p:txBody>
      </p:sp>
      <p:sp>
        <p:nvSpPr>
          <p:cNvPr id="360" name="TextBox 359"/>
          <p:cNvSpPr txBox="1"/>
          <p:nvPr/>
        </p:nvSpPr>
        <p:spPr>
          <a:xfrm>
            <a:off x="2145270" y="2573147"/>
            <a:ext cx="14934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for</a:t>
            </a:r>
          </a:p>
        </p:txBody>
      </p:sp>
      <p:sp>
        <p:nvSpPr>
          <p:cNvPr id="361" name="TextBox 360"/>
          <p:cNvSpPr txBox="1"/>
          <p:nvPr/>
        </p:nvSpPr>
        <p:spPr>
          <a:xfrm>
            <a:off x="2323877" y="2573147"/>
            <a:ext cx="582512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PLJMuPDF’s</a:t>
            </a:r>
          </a:p>
        </p:txBody>
      </p:sp>
      <p:sp>
        <p:nvSpPr>
          <p:cNvPr id="362" name="TextBox 361"/>
          <p:cNvSpPr txBox="1"/>
          <p:nvPr/>
        </p:nvSpPr>
        <p:spPr>
          <a:xfrm>
            <a:off x="2937383" y="2573147"/>
            <a:ext cx="519241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linkDest,</a:t>
            </a:r>
          </a:p>
        </p:txBody>
      </p:sp>
      <p:sp>
        <p:nvSpPr>
          <p:cNvPr id="363" name="TextBox 362"/>
          <p:cNvSpPr txBox="1"/>
          <p:nvPr/>
        </p:nvSpPr>
        <p:spPr>
          <a:xfrm>
            <a:off x="3486023" y="2574107"/>
            <a:ext cx="853752" cy="11566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fz_link_dest_s</a:t>
            </a:r>
          </a:p>
        </p:txBody>
      </p:sp>
      <p:sp>
        <p:nvSpPr>
          <p:cNvPr id="364" name="TextBox 363"/>
          <p:cNvSpPr txBox="1"/>
          <p:nvPr/>
        </p:nvSpPr>
        <p:spPr>
          <a:xfrm>
            <a:off x="4368673" y="2573147"/>
            <a:ext cx="17583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has</a:t>
            </a:r>
          </a:p>
        </p:txBody>
      </p:sp>
      <p:sp>
        <p:nvSpPr>
          <p:cNvPr id="365" name="TextBox 364"/>
          <p:cNvSpPr txBox="1"/>
          <p:nvPr/>
        </p:nvSpPr>
        <p:spPr>
          <a:xfrm>
            <a:off x="4572450" y="2573147"/>
            <a:ext cx="258726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been</a:t>
            </a:r>
          </a:p>
        </p:txBody>
      </p:sp>
      <p:sp>
        <p:nvSpPr>
          <p:cNvPr id="366" name="TextBox 365"/>
          <p:cNvSpPr txBox="1"/>
          <p:nvPr/>
        </p:nvSpPr>
        <p:spPr>
          <a:xfrm>
            <a:off x="4860219" y="2573147"/>
            <a:ext cx="39445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deleted</a:t>
            </a:r>
          </a:p>
        </p:txBody>
      </p:sp>
      <p:sp>
        <p:nvSpPr>
          <p:cNvPr id="367" name="TextBox 366"/>
          <p:cNvSpPr txBox="1"/>
          <p:nvPr/>
        </p:nvSpPr>
        <p:spPr>
          <a:xfrm>
            <a:off x="5284601" y="2573147"/>
            <a:ext cx="251823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from</a:t>
            </a:r>
          </a:p>
        </p:txBody>
      </p:sp>
      <p:sp>
        <p:nvSpPr>
          <p:cNvPr id="368" name="TextBox 367"/>
          <p:cNvSpPr txBox="1"/>
          <p:nvPr/>
        </p:nvSpPr>
        <p:spPr>
          <a:xfrm>
            <a:off x="5564529" y="2573147"/>
            <a:ext cx="40849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MuPDF.</a:t>
            </a:r>
          </a:p>
        </p:txBody>
      </p:sp>
      <p:sp>
        <p:nvSpPr>
          <p:cNvPr id="369" name="TextBox 368"/>
          <p:cNvSpPr txBox="1"/>
          <p:nvPr/>
        </p:nvSpPr>
        <p:spPr>
          <a:xfrm>
            <a:off x="6001813" y="2573147"/>
            <a:ext cx="99849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</a:t>
            </a:r>
          </a:p>
        </p:txBody>
      </p:sp>
      <p:sp>
        <p:nvSpPr>
          <p:cNvPr id="370" name="TextBox 369"/>
          <p:cNvSpPr txBox="1"/>
          <p:nvPr/>
        </p:nvSpPr>
        <p:spPr>
          <a:xfrm>
            <a:off x="6130705" y="2573147"/>
            <a:ext cx="285065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order</a:t>
            </a:r>
          </a:p>
        </p:txBody>
      </p:sp>
      <p:sp>
        <p:nvSpPr>
          <p:cNvPr id="371" name="TextBox 370"/>
          <p:cNvSpPr txBox="1"/>
          <p:nvPr/>
        </p:nvSpPr>
        <p:spPr>
          <a:xfrm>
            <a:off x="6444656" y="2573147"/>
            <a:ext cx="109079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to</a:t>
            </a:r>
          </a:p>
        </p:txBody>
      </p:sp>
      <p:sp>
        <p:nvSpPr>
          <p:cNvPr id="372" name="TextBox 371"/>
          <p:cNvSpPr txBox="1"/>
          <p:nvPr/>
        </p:nvSpPr>
        <p:spPr>
          <a:xfrm>
            <a:off x="1385569" y="2407031"/>
            <a:ext cx="456434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maintain</a:t>
            </a:r>
          </a:p>
        </p:txBody>
      </p:sp>
      <p:sp>
        <p:nvSpPr>
          <p:cNvPr id="373" name="TextBox 372"/>
          <p:cNvSpPr txBox="1"/>
          <p:nvPr/>
        </p:nvSpPr>
        <p:spPr>
          <a:xfrm>
            <a:off x="1870920" y="2407031"/>
            <a:ext cx="500706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backward</a:t>
            </a:r>
          </a:p>
        </p:txBody>
      </p:sp>
      <p:sp>
        <p:nvSpPr>
          <p:cNvPr id="374" name="TextBox 373"/>
          <p:cNvSpPr txBox="1"/>
          <p:nvPr/>
        </p:nvSpPr>
        <p:spPr>
          <a:xfrm>
            <a:off x="2400669" y="2407031"/>
            <a:ext cx="706395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compatibility,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3138552" y="2407031"/>
            <a:ext cx="499828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PyMuPDF</a:t>
            </a:r>
          </a:p>
        </p:txBody>
      </p:sp>
      <p:sp>
        <p:nvSpPr>
          <p:cNvPr id="376" name="TextBox 375"/>
          <p:cNvSpPr txBox="1"/>
          <p:nvPr/>
        </p:nvSpPr>
        <p:spPr>
          <a:xfrm>
            <a:off x="3666908" y="2407031"/>
            <a:ext cx="442606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provides</a:t>
            </a:r>
          </a:p>
        </p:txBody>
      </p:sp>
      <p:sp>
        <p:nvSpPr>
          <p:cNvPr id="377" name="TextBox 376"/>
          <p:cNvSpPr txBox="1"/>
          <p:nvPr/>
        </p:nvSpPr>
        <p:spPr>
          <a:xfrm>
            <a:off x="4137454" y="2407031"/>
            <a:ext cx="127678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an</a:t>
            </a:r>
          </a:p>
        </p:txBody>
      </p:sp>
      <p:sp>
        <p:nvSpPr>
          <p:cNvPr id="378" name="TextBox 377"/>
          <p:cNvSpPr txBox="1"/>
          <p:nvPr/>
        </p:nvSpPr>
        <p:spPr>
          <a:xfrm>
            <a:off x="4294175" y="2407031"/>
            <a:ext cx="225076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own</a:t>
            </a:r>
          </a:p>
        </p:txBody>
      </p:sp>
      <p:sp>
        <p:nvSpPr>
          <p:cNvPr id="379" name="TextBox 378"/>
          <p:cNvSpPr txBox="1"/>
          <p:nvPr/>
        </p:nvSpPr>
        <p:spPr>
          <a:xfrm>
            <a:off x="4550028" y="2407991"/>
            <a:ext cx="487993" cy="11566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linkDest</a:t>
            </a:r>
          </a:p>
        </p:txBody>
      </p:sp>
      <p:sp>
        <p:nvSpPr>
          <p:cNvPr id="380" name="TextBox 379"/>
          <p:cNvSpPr txBox="1"/>
          <p:nvPr/>
        </p:nvSpPr>
        <p:spPr>
          <a:xfrm>
            <a:off x="5066665" y="2407031"/>
            <a:ext cx="241486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class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5336091" y="2407031"/>
            <a:ext cx="252203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from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5616399" y="2407031"/>
            <a:ext cx="457586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available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1385569" y="2240913"/>
            <a:ext cx="611385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information</a:t>
            </a:r>
          </a:p>
        </p:txBody>
      </p:sp>
      <p:sp>
        <p:nvSpPr>
          <p:cNvPr id="384" name="TextBox 383"/>
          <p:cNvSpPr txBox="1"/>
          <p:nvPr/>
        </p:nvSpPr>
        <p:spPr>
          <a:xfrm>
            <a:off x="2026252" y="2240913"/>
            <a:ext cx="110693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as</a:t>
            </a:r>
          </a:p>
        </p:txBody>
      </p:sp>
      <p:sp>
        <p:nvSpPr>
          <p:cNvPr id="385" name="TextBox 384"/>
          <p:cNvSpPr txBox="1"/>
          <p:nvPr/>
        </p:nvSpPr>
        <p:spPr>
          <a:xfrm>
            <a:off x="2164885" y="2240913"/>
            <a:ext cx="348818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closely</a:t>
            </a:r>
          </a:p>
        </p:txBody>
      </p:sp>
      <p:sp>
        <p:nvSpPr>
          <p:cNvPr id="386" name="TextBox 385"/>
          <p:cNvSpPr txBox="1"/>
          <p:nvPr/>
        </p:nvSpPr>
        <p:spPr>
          <a:xfrm>
            <a:off x="2542715" y="2240913"/>
            <a:ext cx="110693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as</a:t>
            </a:r>
          </a:p>
        </p:txBody>
      </p:sp>
      <p:sp>
        <p:nvSpPr>
          <p:cNvPr id="387" name="TextBox 386"/>
          <p:cNvSpPr txBox="1"/>
          <p:nvPr/>
        </p:nvSpPr>
        <p:spPr>
          <a:xfrm>
            <a:off x="2681348" y="2240913"/>
            <a:ext cx="454036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possible.</a:t>
            </a:r>
          </a:p>
        </p:txBody>
      </p:sp>
      <p:sp>
        <p:nvSpPr>
          <p:cNvPr id="388" name="TextBox 387"/>
          <p:cNvSpPr txBox="1"/>
          <p:nvPr/>
        </p:nvSpPr>
        <p:spPr>
          <a:xfrm>
            <a:off x="1157019" y="2069484"/>
            <a:ext cx="91440" cy="15496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389" name="TextBox 388"/>
          <p:cNvSpPr txBox="1"/>
          <p:nvPr/>
        </p:nvSpPr>
        <p:spPr>
          <a:xfrm>
            <a:off x="1385569" y="2065655"/>
            <a:ext cx="537332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Document</a:t>
            </a:r>
          </a:p>
        </p:txBody>
      </p:sp>
      <p:sp>
        <p:nvSpPr>
          <p:cNvPr id="390" name="TextBox 389"/>
          <p:cNvSpPr txBox="1"/>
          <p:nvPr/>
        </p:nvSpPr>
        <p:spPr>
          <a:xfrm>
            <a:off x="1952494" y="2066615"/>
            <a:ext cx="427034" cy="11566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outline</a:t>
            </a:r>
          </a:p>
        </p:txBody>
      </p:sp>
      <p:sp>
        <p:nvSpPr>
          <p:cNvPr id="391" name="TextBox 390"/>
          <p:cNvSpPr txBox="1"/>
          <p:nvPr/>
        </p:nvSpPr>
        <p:spPr>
          <a:xfrm>
            <a:off x="2408553" y="2065655"/>
            <a:ext cx="224248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now</a:t>
            </a:r>
          </a:p>
        </p:txBody>
      </p:sp>
      <p:sp>
        <p:nvSpPr>
          <p:cNvPr id="392" name="TextBox 391"/>
          <p:cNvSpPr txBox="1"/>
          <p:nvPr/>
        </p:nvSpPr>
        <p:spPr>
          <a:xfrm>
            <a:off x="2661536" y="2065655"/>
            <a:ext cx="605216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additionally</a:t>
            </a:r>
          </a:p>
        </p:txBody>
      </p:sp>
      <p:sp>
        <p:nvSpPr>
          <p:cNvPr id="393" name="TextBox 392"/>
          <p:cNvSpPr txBox="1"/>
          <p:nvPr/>
        </p:nvSpPr>
        <p:spPr>
          <a:xfrm>
            <a:off x="3297047" y="2065655"/>
            <a:ext cx="205338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also</a:t>
            </a:r>
          </a:p>
        </p:txBody>
      </p:sp>
      <p:sp>
        <p:nvSpPr>
          <p:cNvPr id="394" name="TextBox 393"/>
          <p:cNvSpPr txBox="1"/>
          <p:nvPr/>
        </p:nvSpPr>
        <p:spPr>
          <a:xfrm>
            <a:off x="3531739" y="2065655"/>
            <a:ext cx="43615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contains</a:t>
            </a:r>
          </a:p>
        </p:txBody>
      </p:sp>
      <p:sp>
        <p:nvSpPr>
          <p:cNvPr id="395" name="TextBox 394"/>
          <p:cNvSpPr txBox="1"/>
          <p:nvPr/>
        </p:nvSpPr>
        <p:spPr>
          <a:xfrm>
            <a:off x="3996559" y="2065655"/>
            <a:ext cx="275659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page,</a:t>
            </a:r>
          </a:p>
        </p:txBody>
      </p:sp>
      <p:sp>
        <p:nvSpPr>
          <p:cNvPr id="396" name="TextBox 395"/>
          <p:cNvSpPr txBox="1"/>
          <p:nvPr/>
        </p:nvSpPr>
        <p:spPr>
          <a:xfrm>
            <a:off x="4301617" y="2066615"/>
            <a:ext cx="609913" cy="11566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isExternal</a:t>
            </a:r>
          </a:p>
        </p:txBody>
      </p:sp>
      <p:sp>
        <p:nvSpPr>
          <p:cNvPr id="397" name="TextBox 396"/>
          <p:cNvSpPr txBox="1"/>
          <p:nvPr/>
        </p:nvSpPr>
        <p:spPr>
          <a:xfrm>
            <a:off x="4940169" y="2065655"/>
            <a:ext cx="19434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and</a:t>
            </a:r>
          </a:p>
        </p:txBody>
      </p:sp>
      <p:sp>
        <p:nvSpPr>
          <p:cNvPr id="398" name="TextBox 397"/>
          <p:cNvSpPr txBox="1"/>
          <p:nvPr/>
        </p:nvSpPr>
        <p:spPr>
          <a:xfrm>
            <a:off x="5164200" y="2066615"/>
            <a:ext cx="183194" cy="11566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uri</a:t>
            </a:r>
          </a:p>
        </p:txBody>
      </p:sp>
      <p:sp>
        <p:nvSpPr>
          <p:cNvPr id="399" name="TextBox 398"/>
          <p:cNvSpPr txBox="1"/>
          <p:nvPr/>
        </p:nvSpPr>
        <p:spPr>
          <a:xfrm>
            <a:off x="5376036" y="2065655"/>
            <a:ext cx="56723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properties.</a:t>
            </a:r>
          </a:p>
        </p:txBody>
      </p:sp>
      <p:sp>
        <p:nvSpPr>
          <p:cNvPr id="400" name="TextBox 399"/>
          <p:cNvSpPr txBox="1"/>
          <p:nvPr/>
        </p:nvSpPr>
        <p:spPr>
          <a:xfrm>
            <a:off x="1157020" y="1897274"/>
            <a:ext cx="91440" cy="154964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SymbolMT"/>
              </a:rPr>
              <a:t></a:t>
            </a:r>
          </a:p>
        </p:txBody>
      </p:sp>
      <p:sp>
        <p:nvSpPr>
          <p:cNvPr id="401" name="TextBox 400"/>
          <p:cNvSpPr txBox="1"/>
          <p:nvPr/>
        </p:nvSpPr>
        <p:spPr>
          <a:xfrm>
            <a:off x="1385569" y="1893445"/>
            <a:ext cx="19082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The</a:t>
            </a:r>
          </a:p>
        </p:txBody>
      </p:sp>
      <p:sp>
        <p:nvSpPr>
          <p:cNvPr id="402" name="TextBox 401"/>
          <p:cNvSpPr txBox="1"/>
          <p:nvPr/>
        </p:nvSpPr>
        <p:spPr>
          <a:xfrm>
            <a:off x="1604528" y="1893445"/>
            <a:ext cx="477219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following</a:t>
            </a:r>
          </a:p>
        </p:txBody>
      </p:sp>
      <p:sp>
        <p:nvSpPr>
          <p:cNvPr id="403" name="TextBox 402"/>
          <p:cNvSpPr txBox="1"/>
          <p:nvPr/>
        </p:nvSpPr>
        <p:spPr>
          <a:xfrm>
            <a:off x="2110992" y="1893445"/>
            <a:ext cx="323579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shows</a:t>
            </a:r>
          </a:p>
        </p:txBody>
      </p:sp>
      <p:sp>
        <p:nvSpPr>
          <p:cNvPr id="404" name="TextBox 403"/>
          <p:cNvSpPr txBox="1"/>
          <p:nvPr/>
        </p:nvSpPr>
        <p:spPr>
          <a:xfrm>
            <a:off x="2463417" y="1893445"/>
            <a:ext cx="459265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MuPDF’s</a:t>
            </a:r>
          </a:p>
        </p:txBody>
      </p:sp>
      <p:sp>
        <p:nvSpPr>
          <p:cNvPr id="405" name="TextBox 404"/>
          <p:cNvSpPr txBox="1"/>
          <p:nvPr/>
        </p:nvSpPr>
        <p:spPr>
          <a:xfrm>
            <a:off x="2952620" y="1893445"/>
            <a:ext cx="453553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behavior</a:t>
            </a:r>
          </a:p>
        </p:txBody>
      </p:sp>
      <p:sp>
        <p:nvSpPr>
          <p:cNvPr id="406" name="TextBox 405"/>
          <p:cNvSpPr txBox="1"/>
          <p:nvPr/>
        </p:nvSpPr>
        <p:spPr>
          <a:xfrm>
            <a:off x="3435314" y="1893445"/>
            <a:ext cx="569806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concerning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4033745" y="1893445"/>
            <a:ext cx="23212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links</a:t>
            </a:r>
          </a:p>
        </p:txBody>
      </p:sp>
      <p:sp>
        <p:nvSpPr>
          <p:cNvPr id="408" name="TextBox 407"/>
          <p:cNvSpPr txBox="1"/>
          <p:nvPr/>
        </p:nvSpPr>
        <p:spPr>
          <a:xfrm>
            <a:off x="4295519" y="1893445"/>
            <a:ext cx="195858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and</a:t>
            </a:r>
          </a:p>
        </p:txBody>
      </p:sp>
      <p:sp>
        <p:nvSpPr>
          <p:cNvPr id="409" name="TextBox 408"/>
          <p:cNvSpPr txBox="1"/>
          <p:nvPr/>
        </p:nvSpPr>
        <p:spPr>
          <a:xfrm>
            <a:off x="4520420" y="1893445"/>
            <a:ext cx="224628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how</a:t>
            </a:r>
          </a:p>
        </p:txBody>
      </p:sp>
      <p:sp>
        <p:nvSpPr>
          <p:cNvPr id="410" name="TextBox 409"/>
          <p:cNvSpPr txBox="1"/>
          <p:nvPr/>
        </p:nvSpPr>
        <p:spPr>
          <a:xfrm>
            <a:off x="4774054" y="1893445"/>
            <a:ext cx="152853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we</a:t>
            </a:r>
          </a:p>
        </p:txBody>
      </p:sp>
      <p:sp>
        <p:nvSpPr>
          <p:cNvPr id="411" name="TextBox 410"/>
          <p:cNvSpPr txBox="1"/>
          <p:nvPr/>
        </p:nvSpPr>
        <p:spPr>
          <a:xfrm>
            <a:off x="4955406" y="1893445"/>
            <a:ext cx="461183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interpret</a:t>
            </a:r>
          </a:p>
        </p:txBody>
      </p:sp>
      <p:sp>
        <p:nvSpPr>
          <p:cNvPr id="412" name="TextBox 411"/>
          <p:cNvSpPr txBox="1"/>
          <p:nvPr/>
        </p:nvSpPr>
        <p:spPr>
          <a:xfrm>
            <a:off x="5445686" y="1893445"/>
            <a:ext cx="18810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this</a:t>
            </a:r>
          </a:p>
        </p:txBody>
      </p:sp>
      <p:sp>
        <p:nvSpPr>
          <p:cNvPr id="413" name="TextBox 412"/>
          <p:cNvSpPr txBox="1"/>
          <p:nvPr/>
        </p:nvSpPr>
        <p:spPr>
          <a:xfrm>
            <a:off x="5661484" y="1893445"/>
            <a:ext cx="96855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</a:t>
            </a:r>
          </a:p>
        </p:txBody>
      </p:sp>
      <p:sp>
        <p:nvSpPr>
          <p:cNvPr id="414" name="TextBox 413"/>
          <p:cNvSpPr txBox="1"/>
          <p:nvPr/>
        </p:nvSpPr>
        <p:spPr>
          <a:xfrm>
            <a:off x="5787382" y="1893445"/>
            <a:ext cx="53383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PyMuPDF.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1254556" y="1616074"/>
            <a:ext cx="51666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isExternal</a:t>
            </a:r>
          </a:p>
        </p:txBody>
      </p:sp>
      <p:sp>
        <p:nvSpPr>
          <p:cNvPr id="416" name="TextBox 415"/>
          <p:cNvSpPr txBox="1"/>
          <p:nvPr/>
        </p:nvSpPr>
        <p:spPr>
          <a:xfrm>
            <a:off x="2525902" y="1616074"/>
            <a:ext cx="14536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uri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4182745" y="1616074"/>
            <a:ext cx="26382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Links</a:t>
            </a:r>
          </a:p>
        </p:txBody>
      </p:sp>
      <p:sp>
        <p:nvSpPr>
          <p:cNvPr id="418" name="TextBox 417"/>
          <p:cNvSpPr txBox="1"/>
          <p:nvPr/>
        </p:nvSpPr>
        <p:spPr>
          <a:xfrm>
            <a:off x="5758941" y="1616074"/>
            <a:ext cx="44212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1" i="0">
                <a:latin typeface="Calibri-Bold"/>
              </a:rPr>
              <a:t>Outlines</a:t>
            </a:r>
          </a:p>
        </p:txBody>
      </p:sp>
      <p:sp>
        <p:nvSpPr>
          <p:cNvPr id="419" name="TextBox 418"/>
          <p:cNvSpPr txBox="1"/>
          <p:nvPr/>
        </p:nvSpPr>
        <p:spPr>
          <a:xfrm>
            <a:off x="1394713" y="1222933"/>
            <a:ext cx="235091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True</a:t>
            </a:r>
          </a:p>
        </p:txBody>
      </p:sp>
      <p:sp>
        <p:nvSpPr>
          <p:cNvPr id="420" name="TextBox 419"/>
          <p:cNvSpPr txBox="1"/>
          <p:nvPr/>
        </p:nvSpPr>
        <p:spPr>
          <a:xfrm>
            <a:off x="1935733" y="1222933"/>
            <a:ext cx="29739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Starts</a:t>
            </a:r>
          </a:p>
        </p:txBody>
      </p:sp>
      <p:sp>
        <p:nvSpPr>
          <p:cNvPr id="421" name="TextBox 420"/>
          <p:cNvSpPr txBox="1"/>
          <p:nvPr/>
        </p:nvSpPr>
        <p:spPr>
          <a:xfrm>
            <a:off x="2261704" y="1222933"/>
            <a:ext cx="22786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with</a:t>
            </a:r>
          </a:p>
        </p:txBody>
      </p:sp>
      <p:sp>
        <p:nvSpPr>
          <p:cNvPr id="422" name="TextBox 421"/>
          <p:cNvSpPr txBox="1"/>
          <p:nvPr/>
        </p:nvSpPr>
        <p:spPr>
          <a:xfrm>
            <a:off x="2519809" y="1223894"/>
            <a:ext cx="427034" cy="11566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file://</a:t>
            </a:r>
          </a:p>
        </p:txBody>
      </p:sp>
      <p:sp>
        <p:nvSpPr>
          <p:cNvPr id="423" name="TextBox 422"/>
          <p:cNvSpPr txBox="1"/>
          <p:nvPr/>
        </p:nvSpPr>
        <p:spPr>
          <a:xfrm>
            <a:off x="3399154" y="1456055"/>
            <a:ext cx="9144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If</a:t>
            </a:r>
          </a:p>
        </p:txBody>
      </p:sp>
      <p:sp>
        <p:nvSpPr>
          <p:cNvPr id="424" name="TextBox 423"/>
          <p:cNvSpPr txBox="1"/>
          <p:nvPr/>
        </p:nvSpPr>
        <p:spPr>
          <a:xfrm>
            <a:off x="3498214" y="1457015"/>
            <a:ext cx="183194" cy="115669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uri</a:t>
            </a:r>
          </a:p>
        </p:txBody>
      </p:sp>
      <p:sp>
        <p:nvSpPr>
          <p:cNvPr id="425" name="TextBox 424"/>
          <p:cNvSpPr txBox="1"/>
          <p:nvPr/>
        </p:nvSpPr>
        <p:spPr>
          <a:xfrm>
            <a:off x="3710051" y="1456055"/>
            <a:ext cx="245786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ends</a:t>
            </a:r>
          </a:p>
        </p:txBody>
      </p:sp>
      <p:sp>
        <p:nvSpPr>
          <p:cNvPr id="426" name="TextBox 425"/>
          <p:cNvSpPr txBox="1"/>
          <p:nvPr/>
        </p:nvSpPr>
        <p:spPr>
          <a:xfrm>
            <a:off x="3983777" y="1456055"/>
            <a:ext cx="22836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with</a:t>
            </a:r>
          </a:p>
        </p:txBody>
      </p:sp>
      <p:sp>
        <p:nvSpPr>
          <p:cNvPr id="427" name="TextBox 426"/>
          <p:cNvSpPr txBox="1"/>
          <p:nvPr/>
        </p:nvSpPr>
        <p:spPr>
          <a:xfrm>
            <a:off x="4241190" y="1456055"/>
            <a:ext cx="9144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</a:t>
            </a:r>
          </a:p>
        </p:txBody>
      </p:sp>
      <p:sp>
        <p:nvSpPr>
          <p:cNvPr id="428" name="TextBox 427"/>
          <p:cNvSpPr txBox="1"/>
          <p:nvPr/>
        </p:nvSpPr>
        <p:spPr>
          <a:xfrm>
            <a:off x="4330998" y="1456055"/>
            <a:ext cx="25039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page</a:t>
            </a:r>
          </a:p>
        </p:txBody>
      </p:sp>
      <p:sp>
        <p:nvSpPr>
          <p:cNvPr id="429" name="TextBox 428"/>
          <p:cNvSpPr txBox="1"/>
          <p:nvPr/>
        </p:nvSpPr>
        <p:spPr>
          <a:xfrm>
            <a:off x="4610038" y="1456055"/>
            <a:ext cx="409536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number</a:t>
            </a:r>
          </a:p>
        </p:txBody>
      </p:sp>
      <p:sp>
        <p:nvSpPr>
          <p:cNvPr id="430" name="TextBox 429"/>
          <p:cNvSpPr txBox="1"/>
          <p:nvPr/>
        </p:nvSpPr>
        <p:spPr>
          <a:xfrm>
            <a:off x="3399154" y="1300607"/>
            <a:ext cx="425215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(format:</a:t>
            </a:r>
          </a:p>
        </p:txBody>
      </p:sp>
      <p:sp>
        <p:nvSpPr>
          <p:cNvPr id="431" name="TextBox 430"/>
          <p:cNvSpPr txBox="1"/>
          <p:nvPr/>
        </p:nvSpPr>
        <p:spPr>
          <a:xfrm>
            <a:off x="3853309" y="1300607"/>
            <a:ext cx="498156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#page=n),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4380864" y="1300607"/>
            <a:ext cx="463284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generate</a:t>
            </a:r>
          </a:p>
        </p:txBody>
      </p:sp>
      <p:sp>
        <p:nvSpPr>
          <p:cNvPr id="433" name="TextBox 432"/>
          <p:cNvSpPr txBox="1"/>
          <p:nvPr/>
        </p:nvSpPr>
        <p:spPr>
          <a:xfrm>
            <a:off x="4873119" y="1300607"/>
            <a:ext cx="9144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</a:t>
            </a:r>
          </a:p>
        </p:txBody>
      </p:sp>
      <p:sp>
        <p:nvSpPr>
          <p:cNvPr id="434" name="TextBox 433"/>
          <p:cNvSpPr txBox="1"/>
          <p:nvPr/>
        </p:nvSpPr>
        <p:spPr>
          <a:xfrm>
            <a:off x="3399154" y="1145211"/>
            <a:ext cx="336361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gotor,</a:t>
            </a:r>
          </a:p>
        </p:txBody>
      </p:sp>
      <p:sp>
        <p:nvSpPr>
          <p:cNvPr id="435" name="TextBox 434"/>
          <p:cNvSpPr txBox="1"/>
          <p:nvPr/>
        </p:nvSpPr>
        <p:spPr>
          <a:xfrm>
            <a:off x="3764914" y="1145211"/>
            <a:ext cx="203093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else</a:t>
            </a:r>
          </a:p>
        </p:txBody>
      </p:sp>
      <p:sp>
        <p:nvSpPr>
          <p:cNvPr id="436" name="TextBox 435"/>
          <p:cNvSpPr txBox="1"/>
          <p:nvPr/>
        </p:nvSpPr>
        <p:spPr>
          <a:xfrm>
            <a:off x="3996146" y="1145211"/>
            <a:ext cx="112211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as</a:t>
            </a:r>
          </a:p>
        </p:txBody>
      </p:sp>
      <p:sp>
        <p:nvSpPr>
          <p:cNvPr id="437" name="TextBox 436"/>
          <p:cNvSpPr txBox="1"/>
          <p:nvPr/>
        </p:nvSpPr>
        <p:spPr>
          <a:xfrm>
            <a:off x="4136297" y="1145211"/>
            <a:ext cx="9144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</a:t>
            </a:r>
          </a:p>
        </p:txBody>
      </p:sp>
      <p:sp>
        <p:nvSpPr>
          <p:cNvPr id="438" name="TextBox 437"/>
          <p:cNvSpPr txBox="1"/>
          <p:nvPr/>
        </p:nvSpPr>
        <p:spPr>
          <a:xfrm>
            <a:off x="4226941" y="1145211"/>
            <a:ext cx="397691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launch.</a:t>
            </a:r>
          </a:p>
        </p:txBody>
      </p:sp>
      <p:sp>
        <p:nvSpPr>
          <p:cNvPr id="439" name="TextBox 438"/>
          <p:cNvSpPr txBox="1"/>
          <p:nvPr/>
        </p:nvSpPr>
        <p:spPr>
          <a:xfrm>
            <a:off x="4653661" y="1145211"/>
            <a:ext cx="240131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Strip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4922963" y="1145211"/>
            <a:ext cx="143971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off</a:t>
            </a:r>
          </a:p>
        </p:txBody>
      </p:sp>
      <p:sp>
        <p:nvSpPr>
          <p:cNvPr id="441" name="TextBox 440"/>
          <p:cNvSpPr txBox="1"/>
          <p:nvPr/>
        </p:nvSpPr>
        <p:spPr>
          <a:xfrm>
            <a:off x="3399154" y="989760"/>
            <a:ext cx="295496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prefix</a:t>
            </a:r>
          </a:p>
        </p:txBody>
      </p:sp>
      <p:sp>
        <p:nvSpPr>
          <p:cNvPr id="442" name="TextBox 441"/>
          <p:cNvSpPr txBox="1"/>
          <p:nvPr/>
        </p:nvSpPr>
        <p:spPr>
          <a:xfrm>
            <a:off x="3723224" y="989760"/>
            <a:ext cx="194467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and</a:t>
            </a:r>
          </a:p>
        </p:txBody>
      </p:sp>
      <p:sp>
        <p:nvSpPr>
          <p:cNvPr id="443" name="TextBox 442"/>
          <p:cNvSpPr txBox="1"/>
          <p:nvPr/>
        </p:nvSpPr>
        <p:spPr>
          <a:xfrm>
            <a:off x="3946735" y="989760"/>
            <a:ext cx="277664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suffix</a:t>
            </a:r>
          </a:p>
        </p:txBody>
      </p:sp>
      <p:sp>
        <p:nvSpPr>
          <p:cNvPr id="444" name="TextBox 443"/>
          <p:cNvSpPr txBox="1"/>
          <p:nvPr/>
        </p:nvSpPr>
        <p:spPr>
          <a:xfrm>
            <a:off x="4252973" y="989760"/>
            <a:ext cx="95551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</a:t>
            </a:r>
          </a:p>
        </p:txBody>
      </p:sp>
      <p:sp>
        <p:nvSpPr>
          <p:cNvPr id="445" name="TextBox 444"/>
          <p:cNvSpPr txBox="1"/>
          <p:nvPr/>
        </p:nvSpPr>
        <p:spPr>
          <a:xfrm>
            <a:off x="4377821" y="989760"/>
            <a:ext cx="185388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any</a:t>
            </a:r>
          </a:p>
        </p:txBody>
      </p:sp>
      <p:sp>
        <p:nvSpPr>
          <p:cNvPr id="446" name="TextBox 445"/>
          <p:cNvSpPr txBox="1"/>
          <p:nvPr/>
        </p:nvSpPr>
        <p:spPr>
          <a:xfrm>
            <a:off x="4592346" y="989760"/>
            <a:ext cx="257845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case.</a:t>
            </a:r>
          </a:p>
        </p:txBody>
      </p:sp>
      <p:sp>
        <p:nvSpPr>
          <p:cNvPr id="447" name="TextBox 446"/>
          <p:cNvSpPr txBox="1"/>
          <p:nvPr/>
        </p:nvSpPr>
        <p:spPr>
          <a:xfrm>
            <a:off x="5371465" y="1378331"/>
            <a:ext cx="379673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Behave</a:t>
            </a:r>
          </a:p>
        </p:txBody>
      </p:sp>
      <p:sp>
        <p:nvSpPr>
          <p:cNvPr id="448" name="TextBox 447"/>
          <p:cNvSpPr txBox="1"/>
          <p:nvPr/>
        </p:nvSpPr>
        <p:spPr>
          <a:xfrm>
            <a:off x="5779276" y="1378331"/>
            <a:ext cx="110692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as</a:t>
            </a:r>
          </a:p>
        </p:txBody>
      </p:sp>
      <p:sp>
        <p:nvSpPr>
          <p:cNvPr id="449" name="TextBox 448"/>
          <p:cNvSpPr txBox="1"/>
          <p:nvPr/>
        </p:nvSpPr>
        <p:spPr>
          <a:xfrm>
            <a:off x="5917909" y="1378331"/>
            <a:ext cx="502348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described</a:t>
            </a:r>
          </a:p>
        </p:txBody>
      </p:sp>
      <p:sp>
        <p:nvSpPr>
          <p:cNvPr id="450" name="TextBox 449"/>
          <p:cNvSpPr txBox="1"/>
          <p:nvPr/>
        </p:nvSpPr>
        <p:spPr>
          <a:xfrm>
            <a:off x="6449300" y="1378331"/>
            <a:ext cx="9555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in</a:t>
            </a:r>
          </a:p>
        </p:txBody>
      </p:sp>
      <p:sp>
        <p:nvSpPr>
          <p:cNvPr id="451" name="TextBox 450"/>
          <p:cNvSpPr txBox="1"/>
          <p:nvPr/>
        </p:nvSpPr>
        <p:spPr>
          <a:xfrm>
            <a:off x="5371465" y="1222935"/>
            <a:ext cx="256735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Links</a:t>
            </a:r>
          </a:p>
        </p:txBody>
      </p:sp>
      <p:sp>
        <p:nvSpPr>
          <p:cNvPr id="452" name="TextBox 451"/>
          <p:cNvSpPr txBox="1"/>
          <p:nvPr/>
        </p:nvSpPr>
        <p:spPr>
          <a:xfrm>
            <a:off x="5656140" y="1222935"/>
            <a:ext cx="416674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column.</a:t>
            </a:r>
          </a:p>
        </p:txBody>
      </p:sp>
      <p:sp>
        <p:nvSpPr>
          <p:cNvPr id="453" name="TextBox 452"/>
          <p:cNvSpPr txBox="1"/>
          <p:nvPr/>
        </p:nvSpPr>
        <p:spPr>
          <a:xfrm>
            <a:off x="6101723" y="1222935"/>
            <a:ext cx="24888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Page</a:t>
            </a:r>
          </a:p>
        </p:txBody>
      </p:sp>
      <p:sp>
        <p:nvSpPr>
          <p:cNvPr id="454" name="TextBox 453"/>
          <p:cNvSpPr txBox="1"/>
          <p:nvPr/>
        </p:nvSpPr>
        <p:spPr>
          <a:xfrm>
            <a:off x="5371465" y="1067487"/>
            <a:ext cx="258671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must</a:t>
            </a:r>
          </a:p>
        </p:txBody>
      </p:sp>
      <p:sp>
        <p:nvSpPr>
          <p:cNvPr id="455" name="TextBox 454"/>
          <p:cNvSpPr txBox="1"/>
          <p:nvPr/>
        </p:nvSpPr>
        <p:spPr>
          <a:xfrm>
            <a:off x="5659233" y="1067487"/>
            <a:ext cx="129850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6" b="0" i="0">
                <a:latin typeface="Calibri"/>
              </a:rPr>
              <a:t>be</a:t>
            </a:r>
          </a:p>
        </p:txBody>
      </p:sp>
      <p:sp>
        <p:nvSpPr>
          <p:cNvPr id="456" name="TextBox 455"/>
          <p:cNvSpPr txBox="1"/>
          <p:nvPr/>
        </p:nvSpPr>
        <p:spPr>
          <a:xfrm>
            <a:off x="5818380" y="1067487"/>
            <a:ext cx="153846" cy="126491"/>
          </a:xfrm>
          <a:prstGeom prst="rect">
            <a:avLst/>
          </a:prstGeom>
          <a:noFill/>
        </p:spPr>
        <p:txBody>
          <a:bodyPr wrap="none" lIns="0" rIns="0" tIns="0" bIns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489" b="0" i="0">
                <a:latin typeface="CourierNewPSMT"/>
              </a:rPr>
              <a:t>-1.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