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40533" y="10089260"/>
            <a:ext cx="310770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462" y="9397872"/>
            <a:ext cx="640133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462" y="9220327"/>
            <a:ext cx="56651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462" y="9052686"/>
            <a:ext cx="170532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62" y="8780673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061" y="8776843"/>
            <a:ext cx="553845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8061" y="8610726"/>
            <a:ext cx="5447385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461" y="8439296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8060" y="8435467"/>
            <a:ext cx="541312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060" y="8269350"/>
            <a:ext cx="5286614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8060" y="8101709"/>
            <a:ext cx="289404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460" y="7930279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8060" y="7926450"/>
            <a:ext cx="4769206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462" y="775654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8061" y="7752714"/>
            <a:ext cx="535251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8065" y="7586602"/>
            <a:ext cx="145386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465" y="7415172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8064" y="7411342"/>
            <a:ext cx="546982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8063" y="7244843"/>
            <a:ext cx="17266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462" y="7073411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061" y="7069582"/>
            <a:ext cx="510241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064" y="6903465"/>
            <a:ext cx="19903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6613" y="672946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5213" y="6735826"/>
            <a:ext cx="111101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6613" y="656182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5213" y="6568185"/>
            <a:ext cx="465647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6613" y="639418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5213" y="6400546"/>
            <a:ext cx="31336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6613" y="622654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5213" y="6232905"/>
            <a:ext cx="490049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85213" y="6066790"/>
            <a:ext cx="232717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6613" y="5892788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85213" y="5899150"/>
            <a:ext cx="48652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6613" y="5737340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5213" y="5743702"/>
            <a:ext cx="216257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6613" y="5592560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5213" y="5598922"/>
            <a:ext cx="265051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462" y="5293741"/>
            <a:ext cx="1759662" cy="1645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462" y="5121910"/>
            <a:ext cx="507400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462" y="4712461"/>
            <a:ext cx="1974016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9462" y="4534916"/>
            <a:ext cx="251152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462" y="4124198"/>
            <a:ext cx="1861239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9462" y="3946652"/>
            <a:ext cx="24825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9462" y="3537457"/>
            <a:ext cx="1473764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9462" y="3359911"/>
            <a:ext cx="174038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57019" y="3086375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85569" y="3082546"/>
            <a:ext cx="517761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5569" y="2916428"/>
            <a:ext cx="527964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5569" y="2748788"/>
            <a:ext cx="120550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7019" y="2576976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85569" y="2573147"/>
            <a:ext cx="519722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85569" y="2407031"/>
            <a:ext cx="471656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85569" y="2240913"/>
            <a:ext cx="178157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57019" y="206948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85569" y="2065655"/>
            <a:ext cx="458637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7020" y="189727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5569" y="1893445"/>
            <a:ext cx="496584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54556" y="1612645"/>
            <a:ext cx="54828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25902" y="1612645"/>
            <a:ext cx="17647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82745" y="1612645"/>
            <a:ext cx="296874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58941" y="1612645"/>
            <a:ext cx="475179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99154" y="1456055"/>
            <a:ext cx="164906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71465" y="1378331"/>
            <a:ext cx="120269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99154" y="1300607"/>
            <a:ext cx="15635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94713" y="1219504"/>
            <a:ext cx="26791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35733" y="1219504"/>
            <a:ext cx="104401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71465" y="1222935"/>
            <a:ext cx="100716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99154" y="1145211"/>
            <a:ext cx="169584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71465" y="1064058"/>
            <a:ext cx="634058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99154" y="986331"/>
            <a:ext cx="148584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