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33798" y="6319054"/>
            <a:ext cx="2339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5213" y="6319054"/>
            <a:ext cx="17479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v1.10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7437" y="6319054"/>
            <a:ext cx="26828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Changes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3149" y="6319054"/>
            <a:ext cx="12128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02190" y="6319054"/>
            <a:ext cx="15364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their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3601" y="6319054"/>
            <a:ext cx="39434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Implications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85375" y="6319054"/>
            <a:ext cx="9321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for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6595" y="6319054"/>
            <a:ext cx="3121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PyMuPDF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6654" y="5897776"/>
            <a:ext cx="361932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6654" y="5789594"/>
            <a:ext cx="1162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0070" y="5789594"/>
            <a:ext cx="17356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1433" y="5789594"/>
            <a:ext cx="24775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channel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06645" y="57895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1540" y="5789594"/>
            <a:ext cx="1368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6370" y="5789594"/>
            <a:ext cx="28166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optional.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5800" y="57895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18366" y="5789594"/>
            <a:ext cx="28629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presence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21804" y="57895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7854" y="5789594"/>
            <a:ext cx="32258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controlled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8136" y="57895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21779" y="57895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76501" y="5789594"/>
            <a:ext cx="13417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878" y="5789594"/>
            <a:ext cx="25545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boolean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03817" y="5789594"/>
            <a:ext cx="33231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3900" y="5789594"/>
            <a:ext cx="20674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(called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78856" y="5789594"/>
            <a:ext cx="22839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alpha).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24937" y="5789594"/>
            <a:ext cx="1265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6654" y="5687447"/>
            <a:ext cx="10783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1899" y="5687447"/>
            <a:ext cx="10517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64217" y="5687447"/>
            <a:ext cx="28985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following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72515" y="5687447"/>
            <a:ext cx="46418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consequences: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6654" y="5521703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5944" y="5519370"/>
            <a:ext cx="11626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89354" y="5519370"/>
            <a:ext cx="11742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size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23927" y="551937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05548" y="5519370"/>
            <a:ext cx="12012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42817" y="5519370"/>
            <a:ext cx="14871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08988" y="5519370"/>
            <a:ext cx="1101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can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38032" y="551937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34297" y="5519370"/>
            <a:ext cx="1215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two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973416" y="5519370"/>
            <a:ext cx="27553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different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66681" y="5519370"/>
            <a:ext cx="21883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values.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03131" y="5519370"/>
            <a:ext cx="10286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24678" y="5519370"/>
            <a:ext cx="11325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e.g.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55550" y="5519370"/>
            <a:ext cx="33793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colorspace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10936" y="5519370"/>
            <a:ext cx="15218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RGB,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80808" y="5519370"/>
            <a:ext cx="11461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13378" y="5519370"/>
            <a:ext cx="1162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size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47951" y="5519370"/>
            <a:ext cx="13308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99017" y="551937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5514" y="551937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52317" y="5519370"/>
            <a:ext cx="10461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974479" y="5519370"/>
            <a:ext cx="19678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88897" y="551937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74140" y="551937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5944" y="5418151"/>
            <a:ext cx="18925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62810" y="5418151"/>
            <a:ext cx="1162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297304" y="5418151"/>
            <a:ext cx="1162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size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1027" y="541815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12496" y="541815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567217" y="5418151"/>
            <a:ext cx="23163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16783" y="541815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82833" y="5418151"/>
            <a:ext cx="29986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therefore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99839" y="5418151"/>
            <a:ext cx="3692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determined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86753" y="5418151"/>
            <a:ext cx="10759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712074" y="5418151"/>
            <a:ext cx="13415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only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63908" y="541815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60234" y="541815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its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51235" y="5418151"/>
            <a:ext cx="35635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colorspace,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25280" y="5418151"/>
            <a:ext cx="10735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550369" y="5418151"/>
            <a:ext cx="1251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also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3032" y="541815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87856" y="541815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878650" y="5418151"/>
            <a:ext cx="17341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069867" y="5418151"/>
            <a:ext cx="18747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value.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816653" y="5313695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55944" y="5311361"/>
            <a:ext cx="27913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Handling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52832" y="531136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334222" y="5311361"/>
            <a:ext cx="26144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12692" y="5311361"/>
            <a:ext cx="18899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needs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18711" y="531136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03029" y="5311361"/>
            <a:ext cx="1368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take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57023" y="5311361"/>
            <a:ext cx="1052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180978" y="5311361"/>
            <a:ext cx="17326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72270" y="5311361"/>
            <a:ext cx="33231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722032" y="5311361"/>
            <a:ext cx="12504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864774" y="5311361"/>
            <a:ext cx="27091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account.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153309" y="531136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256049" y="5311361"/>
            <a:ext cx="25776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decision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31669" y="5311361"/>
            <a:ext cx="10806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657145" y="531136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42038" y="531136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38535" y="5311361"/>
            <a:ext cx="17777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made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033458" y="5311361"/>
            <a:ext cx="20337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during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955944" y="5210143"/>
            <a:ext cx="23056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04781" y="5210143"/>
            <a:ext cx="27946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creation.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501863" y="5210143"/>
            <a:ext cx="26128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80177" y="5210143"/>
            <a:ext cx="23042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coming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28048" y="5210143"/>
            <a:ext cx="1535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198769" y="5210143"/>
            <a:ext cx="1726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other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389065" y="5210143"/>
            <a:ext cx="23978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sources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645875" y="5210143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731349" y="5210143"/>
            <a:ext cx="32266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generated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71555" y="5210143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65199" y="5210143"/>
            <a:ext cx="17130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some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53646" y="5210143"/>
            <a:ext cx="29281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functions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664561" y="5210143"/>
            <a:ext cx="13308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15632" y="5210143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01107" y="5210143"/>
            <a:ext cx="13308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052173" y="5210143"/>
            <a:ext cx="10759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55944" y="5107996"/>
            <a:ext cx="235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209424" y="510799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5069" y="5107996"/>
            <a:ext cx="19180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alpha,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514478" y="5107996"/>
            <a:ext cx="18662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which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18879" y="5107996"/>
            <a:ext cx="29901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therefore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35036" y="5107996"/>
            <a:ext cx="1889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needs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241055" y="510799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25373" y="510799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421870" y="5107996"/>
            <a:ext cx="27857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checked.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816653" y="5003540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55943" y="500120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33634" y="5001206"/>
            <a:ext cx="25430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general,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305629" y="5001206"/>
            <a:ext cx="1052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428023" y="5001206"/>
            <a:ext cx="173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619241" y="5001206"/>
            <a:ext cx="24775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channel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884453" y="5001206"/>
            <a:ext cx="21036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should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112435" y="500120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208932" y="5001206"/>
            <a:ext cx="24944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avoided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78133" y="500120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562298" y="5001206"/>
            <a:ext cx="22466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benefit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804620" y="5001206"/>
            <a:ext cx="1533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76020" y="5001206"/>
            <a:ext cx="32008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significant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313837" y="5001206"/>
            <a:ext cx="26402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memory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595621" y="5001206"/>
            <a:ext cx="24697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savings.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816654" y="4897679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955944" y="4895346"/>
            <a:ext cx="1162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89634" y="4895931"/>
            <a:ext cx="33449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savealpha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441577" y="4895346"/>
            <a:ext cx="33300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92821" y="4895346"/>
            <a:ext cx="40922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disappeared: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219501" y="489534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all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309524" y="4895346"/>
            <a:ext cx="27832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methods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4605956" y="4895346"/>
            <a:ext cx="19682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saving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820220" y="4895346"/>
            <a:ext cx="26136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8614" y="4895346"/>
            <a:ext cx="3214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(writePNG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437538" y="4895346"/>
            <a:ext cx="118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73650" y="4895346"/>
            <a:ext cx="2422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friends)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833356" y="4895346"/>
            <a:ext cx="13663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987119" y="4895346"/>
            <a:ext cx="21319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always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955947" y="4794130"/>
            <a:ext cx="16174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store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134835" y="4794130"/>
            <a:ext cx="1052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257228" y="4794130"/>
            <a:ext cx="29639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complete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571075" y="4794130"/>
            <a:ext cx="2523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816656" y="4689674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2955946" y="4687341"/>
            <a:ext cx="26036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233335" y="4687341"/>
            <a:ext cx="24019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created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491226" y="4687341"/>
            <a:ext cx="1536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662024" y="4687341"/>
            <a:ext cx="3923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PDF-internal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072130" y="4687341"/>
            <a:ext cx="22136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images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311599" y="4687341"/>
            <a:ext cx="13308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4462665" y="468734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548140" y="4687341"/>
            <a:ext cx="13308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699206" y="4687341"/>
            <a:ext cx="10759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3680" y="4687341"/>
            <a:ext cx="23541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076715" y="468734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172208" y="4687341"/>
            <a:ext cx="173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64178" y="468734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419894" y="4687341"/>
            <a:ext cx="11461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551384" y="4687341"/>
            <a:ext cx="17909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solely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749231" y="4687341"/>
            <a:ext cx="26938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depends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035637" y="4687341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134830" y="4687341"/>
            <a:ext cx="1368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how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955945" y="4585889"/>
            <a:ext cx="1050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078186" y="4585889"/>
            <a:ext cx="19087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image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287287" y="4585889"/>
            <a:ext cx="1218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was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3427409" y="4585889"/>
            <a:ext cx="2019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stored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647069" y="4585889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3723141" y="4585889"/>
            <a:ext cx="1052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3845535" y="4585889"/>
            <a:ext cx="14323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PDF.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2816654" y="4481432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2955944" y="4479099"/>
            <a:ext cx="1162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089634" y="4479684"/>
            <a:ext cx="223057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30144" y="4479099"/>
            <a:ext cx="11841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466648" y="4479684"/>
            <a:ext cx="371634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855967" y="4479099"/>
            <a:ext cx="2158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classes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088809" y="4479099"/>
            <a:ext cx="15172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have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4257678" y="4479099"/>
            <a:ext cx="15764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been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433022" y="4479099"/>
            <a:ext cx="29668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extended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748511" y="4479099"/>
            <a:ext cx="13976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with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906374" y="4479099"/>
            <a:ext cx="32633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properties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5249506" y="4479099"/>
            <a:ext cx="12963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that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396871" y="4479099"/>
            <a:ext cx="13729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help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551790" y="4479099"/>
            <a:ext cx="32899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determine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897932" y="4479099"/>
            <a:ext cx="1495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their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2955946" y="4377880"/>
            <a:ext cx="45243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characteristics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426721" y="437788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3482437" y="4377880"/>
            <a:ext cx="10702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see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3606603" y="4377880"/>
            <a:ext cx="1052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728997" y="4377880"/>
            <a:ext cx="29077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following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37218" y="4377880"/>
            <a:ext cx="1125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list: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3095206" y="4271857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3234497" y="4276319"/>
            <a:ext cx="44592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Pixmap.alpha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697872" y="427573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753821" y="4275734"/>
            <a:ext cx="14000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bool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3095206" y="4169711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3234497" y="4174172"/>
            <a:ext cx="483067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Pixmap.stride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735249" y="4173587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3790966" y="4173587"/>
            <a:ext cx="2236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integer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4032207" y="4173587"/>
            <a:ext cx="33124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4380890" y="4173587"/>
            <a:ext cx="1051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4503207" y="4173587"/>
            <a:ext cx="24876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769575" y="4173587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850965" y="4173587"/>
            <a:ext cx="1705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5038409" y="4173587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5121109" y="4173587"/>
            <a:ext cx="11989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258147" y="4173587"/>
            <a:ext cx="11465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392037" y="4173587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473427" y="4173587"/>
            <a:ext cx="10524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595822" y="4173587"/>
            <a:ext cx="28086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pidžmap’s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893716" y="4173587"/>
            <a:ext cx="1587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IReDt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095206" y="4067564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234497" y="4072025"/>
            <a:ext cx="29734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Pixmap.n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549295" y="407144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605012" y="4071440"/>
            <a:ext cx="2236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integer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3846682" y="4071440"/>
            <a:ext cx="33031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4195210" y="4071440"/>
            <a:ext cx="1052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4317603" y="4071440"/>
            <a:ext cx="24876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4583971" y="407144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4665362" y="4071440"/>
            <a:ext cx="1705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852806" y="4071440"/>
            <a:ext cx="1059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per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976356" y="4071440"/>
            <a:ext cx="14763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pixel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095206" y="3965417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234497" y="3969879"/>
            <a:ext cx="631644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Colorspace.nbytes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883826" y="39692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939543" y="3969294"/>
            <a:ext cx="2236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integer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4181709" y="3969294"/>
            <a:ext cx="33031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4529467" y="3969294"/>
            <a:ext cx="1051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651784" y="3969294"/>
            <a:ext cx="24876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918152" y="39692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999543" y="3969294"/>
            <a:ext cx="1705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5186987" y="3969294"/>
            <a:ext cx="1501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used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354855" y="39692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439173" y="3969294"/>
            <a:ext cx="3290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determine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5785391" y="3969294"/>
            <a:ext cx="10524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5907784" y="3969294"/>
            <a:ext cx="15974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6085130" y="39692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164979" y="396929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=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234497" y="3868076"/>
            <a:ext cx="39067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DeviceGray,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3642780" y="386807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3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3699583" y="386807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=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755677" y="3868076"/>
            <a:ext cx="35352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DeviceRGB,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4126816" y="386807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4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4183619" y="386807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=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239480" y="3868076"/>
            <a:ext cx="39481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DeviceCMYK)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3095206" y="3762053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3234497" y="3766514"/>
            <a:ext cx="55735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Colorspace.name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3809538" y="3765929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865254" y="3765929"/>
            <a:ext cx="17740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string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4060098" y="3765929"/>
            <a:ext cx="23489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naming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312439" y="3765929"/>
            <a:ext cx="1051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4434755" y="3765929"/>
            <a:ext cx="35727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colorspace,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809640" y="3765929"/>
            <a:ext cx="12012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one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946909" y="3765929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5029880" y="3765929"/>
            <a:ext cx="39160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DeviceGray,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5439395" y="3765929"/>
            <a:ext cx="35376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DeviceRGB,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5811070" y="3766514"/>
            <a:ext cx="370687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DeviceCMYK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3095206" y="3667335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3234497" y="3671796"/>
            <a:ext cx="631644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Pixmap.colorspace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3903094" y="3671796"/>
            <a:ext cx="9144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=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3977382" y="3671796"/>
            <a:ext cx="55735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Colorspace.name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3095206" y="3579117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3234497" y="3583579"/>
            <a:ext cx="29734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Pixmap.n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3568795" y="3583579"/>
            <a:ext cx="9144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–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3643084" y="3583579"/>
            <a:ext cx="44592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Pixmap.alpha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4125959" y="3583579"/>
            <a:ext cx="9144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=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4200248" y="3583579"/>
            <a:ext cx="63164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Colorspace.nbytes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2816654" y="3397040"/>
            <a:ext cx="390423" cy="10028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PyMuPDF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229747" y="3397040"/>
            <a:ext cx="270834" cy="10028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Design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522794" y="3397040"/>
            <a:ext cx="341738" cy="10028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Decision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816654" y="3292340"/>
            <a:ext cx="21284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Where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046919" y="3292340"/>
            <a:ext cx="30455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PyMuPDF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3369144" y="3292340"/>
            <a:ext cx="39486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constructors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3781876" y="3292340"/>
            <a:ext cx="22964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require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4028589" y="329234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124082" y="3292340"/>
            <a:ext cx="173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4315300" y="3292340"/>
            <a:ext cx="35157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parameter,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4686141" y="3292340"/>
            <a:ext cx="9314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we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796436" y="3292340"/>
            <a:ext cx="2388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assume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5053093" y="3292925"/>
            <a:ext cx="18591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alpha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275958" y="3292925"/>
            <a:ext cx="9144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=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350246" y="3292925"/>
            <a:ext cx="18591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False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553612" y="3292340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647024" y="3292340"/>
            <a:ext cx="24320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default.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2816654" y="3042854"/>
            <a:ext cx="162796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006975" y="3042854"/>
            <a:ext cx="404687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Change: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3439718" y="3042854"/>
            <a:ext cx="355070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Display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3822710" y="3042854"/>
            <a:ext cx="167053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List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2816654" y="2934672"/>
            <a:ext cx="37208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3206341" y="2934672"/>
            <a:ext cx="13663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3360103" y="2934672"/>
            <a:ext cx="26028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reƋuires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3637417" y="2934672"/>
            <a:ext cx="10524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3760890" y="2934672"/>
            <a:ext cx="20178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page’s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3979703" y="2934672"/>
            <a:ext cx="33037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mediadodž.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2816654" y="2684413"/>
            <a:ext cx="162796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3006975" y="2684413"/>
            <a:ext cx="404687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Change: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3439718" y="2684413"/>
            <a:ext cx="213121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Text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3680799" y="2684413"/>
            <a:ext cx="241221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Page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2816654" y="2576230"/>
            <a:ext cx="37208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3206341" y="2576230"/>
            <a:ext cx="13663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3360103" y="2576230"/>
            <a:ext cx="26028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reƋuires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3637417" y="2576230"/>
            <a:ext cx="10524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3760890" y="2576230"/>
            <a:ext cx="20178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page’s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3979703" y="2576230"/>
            <a:ext cx="33037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mediadodž.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2816654" y="2326899"/>
            <a:ext cx="162796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3006975" y="2326899"/>
            <a:ext cx="404687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Change: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3439718" y="2326899"/>
            <a:ext cx="246356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Links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2816654" y="2218716"/>
            <a:ext cx="12579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2959320" y="2218716"/>
            <a:ext cx="26591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contains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3243335" y="2218716"/>
            <a:ext cx="32050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significant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3581566" y="2218716"/>
            <a:ext cx="27674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changes: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2973589" y="2052045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3112849" y="2049712"/>
            <a:ext cx="12598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3256668" y="2049712"/>
            <a:ext cx="38566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destinations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3659799" y="2049712"/>
            <a:ext cx="22668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objects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3903662" y="2049712"/>
            <a:ext cx="10339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are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4024205" y="204971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4123399" y="2049712"/>
            <a:ext cx="2005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longer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4341596" y="2049712"/>
            <a:ext cx="35688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maintained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716177" y="204971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4809820" y="2049712"/>
            <a:ext cx="22948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MuPDF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5058666" y="2049712"/>
            <a:ext cx="118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5194778" y="2049712"/>
            <a:ext cx="37276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5586114" y="2049712"/>
            <a:ext cx="18528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about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789125" y="2049712"/>
            <a:ext cx="38545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destinations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191607" y="204971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3112850" y="1948492"/>
            <a:ext cx="23480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general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365115" y="1948492"/>
            <a:ext cx="10798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3490514" y="1948492"/>
            <a:ext cx="1583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been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3666551" y="1948492"/>
            <a:ext cx="27851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reduced.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3962757" y="1948492"/>
            <a:ext cx="1171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4097098" y="1948492"/>
            <a:ext cx="13438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only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4249163" y="1948492"/>
            <a:ext cx="1215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two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4388282" y="1948492"/>
            <a:ext cx="28086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variables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4686173" y="1948492"/>
            <a:ext cx="33046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5034084" y="1948492"/>
            <a:ext cx="14369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such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5195398" y="1948492"/>
            <a:ext cx="37276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587971" y="1948492"/>
            <a:ext cx="13663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5742352" y="1948492"/>
            <a:ext cx="10232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are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5862143" y="1949077"/>
            <a:ext cx="372491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isExternal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6252157" y="194849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(a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3112850" y="1846345"/>
            <a:ext cx="16341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bool)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3293664" y="1846345"/>
            <a:ext cx="1184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3430432" y="1846345"/>
            <a:ext cx="1306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uri,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578705" y="1846345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3633426" y="1846345"/>
            <a:ext cx="19703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string.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2973589" y="1741657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3112849" y="1739324"/>
            <a:ext cx="1162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3246569" y="1739324"/>
            <a:ext cx="14617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dase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3410735" y="1739324"/>
            <a:ext cx="14799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Dlass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3575752" y="173932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for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3684581" y="1739324"/>
            <a:ext cx="35493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PLJMuPDF’s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4058403" y="1739324"/>
            <a:ext cx="31638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linkDest,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4392702" y="1739909"/>
            <a:ext cx="520210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fz_link_dest_s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4930519" y="1739324"/>
            <a:ext cx="10714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5054685" y="1739324"/>
            <a:ext cx="15764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been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5230029" y="1739324"/>
            <a:ext cx="24034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deleted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5488614" y="1739324"/>
            <a:ext cx="15344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5659180" y="1739324"/>
            <a:ext cx="24890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MuPDF.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5925626" y="173932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004163" y="1739324"/>
            <a:ext cx="17369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order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195460" y="173932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3112850" y="1638106"/>
            <a:ext cx="2781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maintain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3408585" y="1638106"/>
            <a:ext cx="30509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backward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3731372" y="1638106"/>
            <a:ext cx="43042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compatibility,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4180980" y="1638106"/>
            <a:ext cx="30455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PyMuPDF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4502918" y="1638106"/>
            <a:ext cx="26968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provides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4789633" y="163810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4885126" y="1638106"/>
            <a:ext cx="13714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own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5041023" y="1638691"/>
            <a:ext cx="297345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linkDest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5355821" y="1638106"/>
            <a:ext cx="14714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class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5519988" y="1638106"/>
            <a:ext cx="1536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5690785" y="1638106"/>
            <a:ext cx="2788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available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3112850" y="1536886"/>
            <a:ext cx="37253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3503231" y="153688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3587704" y="1536886"/>
            <a:ext cx="21254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closely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3817924" y="153688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3902396" y="1536886"/>
            <a:ext cx="27665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possible.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2973589" y="1432431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3112849" y="1430098"/>
            <a:ext cx="32740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Document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3458289" y="1430683"/>
            <a:ext cx="260201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outline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3736176" y="1430098"/>
            <a:ext cx="13663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3890324" y="1430098"/>
            <a:ext cx="36877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additionally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4277554" y="1430098"/>
            <a:ext cx="1251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also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4420557" y="1430098"/>
            <a:ext cx="26576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contains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4703782" y="1430098"/>
            <a:ext cx="16796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page,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4889661" y="1430683"/>
            <a:ext cx="371633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isExternal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5278744" y="1430098"/>
            <a:ext cx="118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5415251" y="1430683"/>
            <a:ext cx="111624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5544327" y="1430098"/>
            <a:ext cx="34563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properties.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2973589" y="1327500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3112850" y="1325167"/>
            <a:ext cx="1162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3246266" y="1325167"/>
            <a:ext cx="29077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following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3554866" y="1325167"/>
            <a:ext cx="1971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shows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3769606" y="1325167"/>
            <a:ext cx="2798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MuPDF’s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4067687" y="1325167"/>
            <a:ext cx="27635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behavior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4361803" y="1325167"/>
            <a:ext cx="3471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concerning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4726440" y="1325167"/>
            <a:ext cx="14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links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4885945" y="1325167"/>
            <a:ext cx="1193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5022982" y="1325167"/>
            <a:ext cx="13687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how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5177526" y="1325167"/>
            <a:ext cx="9313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we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5288028" y="1325167"/>
            <a:ext cx="28100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interpret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5586766" y="1325167"/>
            <a:ext cx="11461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5718257" y="1325167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5794969" y="1325167"/>
            <a:ext cx="32527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PyMuPDF.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3033021" y="1156159"/>
            <a:ext cx="31481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isExternal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3807679" y="1156159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uri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4817229" y="1156159"/>
            <a:ext cx="16075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Links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5777640" y="1156159"/>
            <a:ext cx="26939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Outlines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3118421" y="916609"/>
            <a:ext cx="14324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True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3448077" y="916609"/>
            <a:ext cx="18121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Starts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646697" y="916609"/>
            <a:ext cx="1388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with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3803966" y="917195"/>
            <a:ext cx="260201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file://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4339771" y="1058655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If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4400130" y="1059241"/>
            <a:ext cx="111624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4529206" y="1058655"/>
            <a:ext cx="1497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ends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4695994" y="1058655"/>
            <a:ext cx="13914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with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4852841" y="1058655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4907563" y="1058655"/>
            <a:ext cx="15257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5077588" y="1058655"/>
            <a:ext cx="24953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339771" y="963938"/>
            <a:ext cx="25909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(format: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4616497" y="963938"/>
            <a:ext cx="30353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#page=n),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4937948" y="963938"/>
            <a:ext cx="28228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generate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5237889" y="963938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4339771" y="869252"/>
            <a:ext cx="20495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gotor,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4562636" y="869252"/>
            <a:ext cx="12374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else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4703530" y="86925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4788927" y="86925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4844159" y="869252"/>
            <a:ext cx="24232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launch.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5104169" y="869252"/>
            <a:ext cx="14631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Strip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5268260" y="86925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off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4339770" y="774532"/>
            <a:ext cx="18005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prefix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4537233" y="774532"/>
            <a:ext cx="11849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4673423" y="774532"/>
            <a:ext cx="16918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suffix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4860021" y="774532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4936093" y="774532"/>
            <a:ext cx="11296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any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5066808" y="774532"/>
            <a:ext cx="15711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case.</a:t>
            </a:r>
          </a:p>
        </p:txBody>
      </p:sp>
      <p:sp>
        <p:nvSpPr>
          <p:cNvPr id="447" name="TextBox 446"/>
          <p:cNvSpPr txBox="1"/>
          <p:nvPr/>
        </p:nvSpPr>
        <p:spPr>
          <a:xfrm>
            <a:off x="5541542" y="1011297"/>
            <a:ext cx="23134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Behave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5790030" y="1011297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5874502" y="1011297"/>
            <a:ext cx="30609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described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6198290" y="1011297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541542" y="916610"/>
            <a:ext cx="15643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Links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5715001" y="916610"/>
            <a:ext cx="25388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column.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5986504" y="916610"/>
            <a:ext cx="1516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5541542" y="821893"/>
            <a:ext cx="15761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must</a:t>
            </a:r>
          </a:p>
        </p:txBody>
      </p:sp>
      <p:sp>
        <p:nvSpPr>
          <p:cNvPr id="455" name="TextBox 454"/>
          <p:cNvSpPr txBox="1"/>
          <p:nvPr/>
        </p:nvSpPr>
        <p:spPr>
          <a:xfrm>
            <a:off x="5716885" y="821893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5813857" y="821893"/>
            <a:ext cx="9374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