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90" y="989746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59" y="1067470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308" y="106747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418" y="1068476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3960" y="1145194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665" y="1145194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90" y="1146200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905" y="1146200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4734" y="1222918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5693" y="1222918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1459" y="1222918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9812" y="1223924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9190" y="1300642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1769" y="1300642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3281" y="1301556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59" y="1378366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9190" y="1456090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1100" y="1456090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8220" y="1457004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4556" y="1616110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5938" y="1616110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2739" y="1616110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8982" y="1616110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90" y="1893448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6990" y="1897288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5590" y="2065629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79177" y="2065629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0621" y="206562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1242" y="2065629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7045" y="2065629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52518" y="2066635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6568" y="2066635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1611" y="206663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4165" y="206663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6990" y="206947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5590" y="2240920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85590" y="2407066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7703" y="2407066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0054" y="2407980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5590" y="2573121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5068" y="25731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9742" y="2573121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7418" y="2574127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86058" y="2574127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6990" y="257696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5590" y="2748777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89678" y="2748777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6798" y="2749783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5590" y="2916387"/>
            <a:ext cx="45115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general has been reduced. The only two variables containing such information now are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08790" y="2916387"/>
            <a:ext cx="1564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7605" y="2917393"/>
            <a:ext cx="611321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5590" y="3082533"/>
            <a:ext cx="517761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6990" y="308637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359871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3537447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3946641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124218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534875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4712451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95" y="5121920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5" y="5121920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05" y="5122834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5" y="5293735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03" y="5592561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5203" y="5599877"/>
            <a:ext cx="26215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56603" y="5737311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85203" y="5744626"/>
            <a:ext cx="21339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Pixmap.colorspace = Colorspace.name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56603" y="5892759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969" y="5899160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2859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52856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5203" y="5900074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31766" y="5900074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03850" y="5900074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3846" y="5900074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94834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89173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4137" y="606676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5203" y="6067775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40533" y="6067775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4598" y="606777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56603" y="622651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1950" y="6232916"/>
            <a:ext cx="386379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used to determine the color (1 =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5203" y="6233830"/>
            <a:ext cx="103663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Colorspace.nbytes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56603" y="6394216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72853" y="6400525"/>
            <a:ext cx="26459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per pixel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5203" y="6401531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56603" y="656182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77714" y="6568226"/>
            <a:ext cx="386399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integer containing the number of bytes of one line of the pidžmap's IReDt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5203" y="6569141"/>
            <a:ext cx="79279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Pixmap.stride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56603" y="672943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16723" y="6735836"/>
            <a:ext cx="3794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bool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5203" y="6736750"/>
            <a:ext cx="73183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Pixmap.alpha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8095" y="6903445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95" y="7069592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13219" y="7069592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76230" y="7069592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47459" y="7070506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66234" y="7070506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9495" y="70734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8095" y="7244882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28095" y="7411303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99495" y="7415143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28095" y="7586593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28095" y="7752740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96099" y="7752740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71846" y="7752740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47459" y="7753654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84105" y="7753654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9495" y="77565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28095" y="7926476"/>
            <a:ext cx="4769206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9495" y="7930316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8095" y="8101675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28095" y="8269376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8095" y="8435431"/>
            <a:ext cx="541312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495" y="8439271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28095" y="8610721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28095" y="8776868"/>
            <a:ext cx="5538450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9495" y="8780708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9495" y="9052651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99495" y="9220352"/>
            <a:ext cx="502475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alpha channel is now optional. Its presence is controlled by a new boolean parameter (called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29898" y="9220352"/>
            <a:ext cx="33472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). This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25037" y="9221266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9495" y="9397837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40554" y="10089215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