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560564" cy="10692383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399154" y="9565844"/>
            <a:ext cx="1485847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prefix and suffix in any case.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1465" y="9488116"/>
            <a:ext cx="634058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must be -1.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9154" y="9420680"/>
            <a:ext cx="1695849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gotor, else as a launch. Strip off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1465" y="9342956"/>
            <a:ext cx="1007160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Links column.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4713" y="9332670"/>
            <a:ext cx="267917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5733" y="9332670"/>
            <a:ext cx="1044015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Starts with file://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99154" y="9265284"/>
            <a:ext cx="1563522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(format: #page=n), generate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1465" y="9187560"/>
            <a:ext cx="1202691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Behave as described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9154" y="9109836"/>
            <a:ext cx="1649063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If uri ends with a page number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4556" y="8939529"/>
            <a:ext cx="548285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isExternal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25902" y="8939529"/>
            <a:ext cx="176477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uri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82745" y="8939529"/>
            <a:ext cx="296874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Links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8941" y="8939529"/>
            <a:ext cx="475179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Outlines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5569" y="8672446"/>
            <a:ext cx="4965845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following shows MuPDF’s behavior concerning links and how we interpret this in PyMuPDF.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57020" y="8640143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569" y="8500236"/>
            <a:ext cx="4586373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Document outline now additionally also contains page, isExternal and uri properties.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7019" y="8467934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85569" y="8324978"/>
            <a:ext cx="1781578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information as closely as possible.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85569" y="8158860"/>
            <a:ext cx="4716564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maintain backward compatibility, PyMuPDF provides an own linkDest class from available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85569" y="7992744"/>
            <a:ext cx="5197225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dase Dlass for PLJMuPDF’s linkDest, fz_link_dest_s has been deleted from MuPDF. In order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7019" y="7960442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85569" y="7817104"/>
            <a:ext cx="1205504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bool) and uri, a string.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85569" y="7649464"/>
            <a:ext cx="5279648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general has been reduced. The only two variables containing such information now are isExternal (a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85569" y="7483345"/>
            <a:ext cx="5177619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Link destinations objects are no longer maintained by MuPDF and information about destinations 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57019" y="7451042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9462" y="7205980"/>
            <a:ext cx="1740383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This contains significant changes: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9462" y="6952234"/>
            <a:ext cx="1473764" cy="2026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API Change: Links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9462" y="6619240"/>
            <a:ext cx="2482566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ConstruDtor now reƋuires the page’s mediadodž.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9462" y="6365493"/>
            <a:ext cx="1861239" cy="2026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API Change: Text Page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9462" y="6030975"/>
            <a:ext cx="2511523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ConstruDtor now reƋuires the page’s mediadodž.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9462" y="5777229"/>
            <a:ext cx="1974016" cy="2026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API Change: Display List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9462" y="5443981"/>
            <a:ext cx="5074000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Where PyMuPDF constructors require an alpha parameter, we assume alpha = False by default.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9462" y="5234050"/>
            <a:ext cx="1759662" cy="1645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96" b="0" i="0">
                <a:solidFill>
                  <a:srgbClr val="2D74B5"/>
                </a:solidFill>
                <a:latin typeface="Calibri-Light"/>
              </a:rPr>
              <a:t>PyMuPDF Design Decision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85213" y="4966969"/>
            <a:ext cx="2650511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Pixmap.n – Pixmap.alpha = Colorspace.nbytes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6613" y="4956531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85213" y="4822189"/>
            <a:ext cx="2162577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Pixmap.colorspace = Colorspace.name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56613" y="4811751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85213" y="4666741"/>
            <a:ext cx="4865266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Colorspace.name – string naming the colorspace, one of DeviceGray, DeviceRGB, DeviceCMYK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56613" y="4656303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85213" y="4499101"/>
            <a:ext cx="2327172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DeviceGray, 3 = DeviceRGB, 4 = DeviceCMYK)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85213" y="4332985"/>
            <a:ext cx="4900499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Colorspace.nbytes – integer containing the number of bytes used to determine the color (1 =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56613" y="4322547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5213" y="4165345"/>
            <a:ext cx="3133622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Pixmap.n – integer containing the number of bytes per pixel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56613" y="4154907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5213" y="3997705"/>
            <a:ext cx="4656474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Pixmap.stride – integer containing the number of bytes of one line of the pidžmap’s IReDt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56613" y="3987267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85213" y="3830065"/>
            <a:ext cx="1111018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Pixmap.alpha – bool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56613" y="3819627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28064" y="3662426"/>
            <a:ext cx="1990314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characteristics – see the following list: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28061" y="3496309"/>
            <a:ext cx="5102416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Pixmap and Colorspace classes have been extended with properties that help determine their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9462" y="3464007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28063" y="3321048"/>
            <a:ext cx="1726666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image was stored in the PDF.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28064" y="3154548"/>
            <a:ext cx="5469827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Pixmaps created from PDF-internal images may or may not contain an alpha – this solely depends on how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9465" y="3122246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28065" y="2979289"/>
            <a:ext cx="1453868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store the complete pixmap.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28061" y="2813176"/>
            <a:ext cx="5352510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savealpha parameter disappeared: all methods saving pixmaps (writePNG and friends) now always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9462" y="2780874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28060" y="2639441"/>
            <a:ext cx="4769206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In general, the alpha channel should be avoided to benefit from significant memory savings.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99460" y="2607139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28060" y="2464181"/>
            <a:ext cx="2894049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contain an alpha, which therefore needs to be checked.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28060" y="2296541"/>
            <a:ext cx="5286614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pixmap creation. Pixmaps coming from other sources or generated by some functions may or may not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28060" y="2130424"/>
            <a:ext cx="5413129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Handling of pixmaps needs to take the alpha parameter into account. An decision has to be made during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99461" y="2098122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28061" y="1955164"/>
            <a:ext cx="5447385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128061" y="1789047"/>
            <a:ext cx="5538450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size of one pixel can be two different values. For e.g. colorspace RGB, this size may be 3 (no alpha) or 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99462" y="1756745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99462" y="1513204"/>
            <a:ext cx="1705328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has the following consequences: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99462" y="1345564"/>
            <a:ext cx="5665114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alpha channel is now optional. Its presence is controlled by a new boolean parameter (called alpha). This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99462" y="1091819"/>
            <a:ext cx="640133" cy="2026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Pixmap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40533" y="476630"/>
            <a:ext cx="3107709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MuPDF v1.10 Changes and their Implications for PyMuPDF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