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7560564" cy="10692383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399154" y="-9576131"/>
            <a:ext cx="1451037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prefix and suffix in any case.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71465" y="-9498404"/>
            <a:ext cx="445766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must be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940295" y="-9498404"/>
            <a:ext cx="91440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8380" y="-9508266"/>
            <a:ext cx="122229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-1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03954" y="-9420680"/>
            <a:ext cx="522159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, else as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92701" y="-9420680"/>
            <a:ext cx="502303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. Strip off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99154" y="-9430542"/>
            <a:ext cx="305114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gotor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26941" y="-9430542"/>
            <a:ext cx="366074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launch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394713" y="-9342958"/>
            <a:ext cx="235091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True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35733" y="-9342958"/>
            <a:ext cx="583011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Starts with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371465" y="-9342956"/>
            <a:ext cx="1007160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Links column. Page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19809" y="-9352819"/>
            <a:ext cx="427034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file://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99154" y="-9265284"/>
            <a:ext cx="453865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(format: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81804" y="-9265284"/>
            <a:ext cx="680872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), generate 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53309" y="-9275146"/>
            <a:ext cx="427287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#page=n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71465" y="-9187560"/>
            <a:ext cx="1202691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Behave as described in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99154" y="-9109836"/>
            <a:ext cx="99052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If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681094" y="-9109836"/>
            <a:ext cx="1367123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ends with a page number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498214" y="-9119698"/>
            <a:ext cx="183194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uri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54556" y="-8949817"/>
            <a:ext cx="516667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1" i="0">
                <a:latin typeface="Calibri-Bold"/>
              </a:rPr>
              <a:t>isExternal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525902" y="-8949817"/>
            <a:ext cx="145367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1" i="0">
                <a:latin typeface="Calibri-Bold"/>
              </a:rPr>
              <a:t>uri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82745" y="-8949817"/>
            <a:ext cx="263820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1" i="0">
                <a:latin typeface="Calibri-Bold"/>
              </a:rPr>
              <a:t>Links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758941" y="-8949817"/>
            <a:ext cx="442127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1" i="0">
                <a:latin typeface="Calibri-Bold"/>
              </a:rPr>
              <a:t>Outlines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85569" y="-8672446"/>
            <a:ext cx="4965845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The following shows MuPDF's behavior concerning links and how we interpret this in PyMuPDF.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57020" y="-8640143"/>
            <a:ext cx="91440" cy="154964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SymbolMT"/>
              </a:rPr>
              <a:t>•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385569" y="-8500236"/>
            <a:ext cx="566570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Document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379214" y="-8500236"/>
            <a:ext cx="1616632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now additionally also contains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240657" y="-8500236"/>
            <a:ext cx="91440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,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911217" y="-8500236"/>
            <a:ext cx="252344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and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347080" y="-8500236"/>
            <a:ext cx="624862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properties.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952494" y="-8510098"/>
            <a:ext cx="427034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outline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996559" y="-8510098"/>
            <a:ext cx="244154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page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301617" y="-8510098"/>
            <a:ext cx="609913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isExternal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164200" y="-8510098"/>
            <a:ext cx="183194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uri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157019" y="-8467934"/>
            <a:ext cx="91440" cy="154964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SymbolMT"/>
              </a:rPr>
              <a:t>•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385569" y="-8324978"/>
            <a:ext cx="1781578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information as closely as possible.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385569" y="-8158860"/>
            <a:ext cx="3164098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maintain backward compatibility, PyMuPDF provides an own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037708" y="-8158860"/>
            <a:ext cx="1064425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class from available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550028" y="-8168722"/>
            <a:ext cx="487993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linkDest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385569" y="-7992744"/>
            <a:ext cx="1548770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The dase Dlass for PLJMuPDF's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25063" y="-7992744"/>
            <a:ext cx="91440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,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339721" y="-7992744"/>
            <a:ext cx="2243073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has been deleted from MuPDF. In order to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2937383" y="-8002606"/>
            <a:ext cx="487994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linkDest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486023" y="-8002606"/>
            <a:ext cx="853752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fz_link_dest_s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157019" y="-7960442"/>
            <a:ext cx="91440" cy="154964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SymbolMT"/>
              </a:rPr>
              <a:t>•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385569" y="-7817104"/>
            <a:ext cx="520140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bool) and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089655" y="-7817104"/>
            <a:ext cx="501418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, a string.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06775" y="-7826965"/>
            <a:ext cx="183194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uri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85569" y="-7649464"/>
            <a:ext cx="4511532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general has been reduced. The only two variables containing such information now are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508748" y="-7649464"/>
            <a:ext cx="156470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(a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897626" y="-7659325"/>
            <a:ext cx="611321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isExternal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385569" y="-7483345"/>
            <a:ext cx="5177619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Link destinations objects are no longer maintained by MuPDF and information about destinations in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157019" y="-7451042"/>
            <a:ext cx="91440" cy="154964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SymbolMT"/>
              </a:rPr>
              <a:t>•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899462" y="-7205980"/>
            <a:ext cx="1740383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This contains significant changes: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99462" y="-6952234"/>
            <a:ext cx="1473764" cy="2026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1197" b="0" i="0">
                <a:solidFill>
                  <a:srgbClr val="2D74B5"/>
                </a:solidFill>
                <a:latin typeface="Calibri-Light"/>
              </a:rPr>
              <a:t>API Change: Links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99462" y="-6619240"/>
            <a:ext cx="2482566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ConstruDtor now reƋuires the page's mediadodž.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99462" y="-6365493"/>
            <a:ext cx="1861239" cy="2026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1197" b="0" i="0">
                <a:solidFill>
                  <a:srgbClr val="2D74B5"/>
                </a:solidFill>
                <a:latin typeface="Calibri-Light"/>
              </a:rPr>
              <a:t>API Change: Text Page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99462" y="-6030975"/>
            <a:ext cx="2511523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ConstruDtor now reƋuires the page's mediadodž.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899462" y="-5777229"/>
            <a:ext cx="1974016" cy="2026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1197" b="0" i="0">
                <a:solidFill>
                  <a:srgbClr val="2D74B5"/>
                </a:solidFill>
                <a:latin typeface="Calibri-Light"/>
              </a:rPr>
              <a:t>API Change: Display List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99462" y="-5443981"/>
            <a:ext cx="3670017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Where PyMuPDF constructors require an alpha parameter, we assume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362318" y="-5443981"/>
            <a:ext cx="611144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by default.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69838" y="-5453843"/>
            <a:ext cx="792793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alpha = False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899462" y="-5234050"/>
            <a:ext cx="1759662" cy="1645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972" b="0" i="0">
                <a:solidFill>
                  <a:srgbClr val="2D74B5"/>
                </a:solidFill>
                <a:latin typeface="Calibri-Light"/>
              </a:rPr>
              <a:t>PyMuPDF Design Decision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356613" y="-4956531"/>
            <a:ext cx="91440" cy="1432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ourierNewPSMT"/>
              </a:rPr>
              <a:t>o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585213" y="-4976831"/>
            <a:ext cx="2621593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Pixmap.n – Pixmap.alpha = Colorspace.nbytes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356613" y="-4811751"/>
            <a:ext cx="91440" cy="1432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ourierNewPSMT"/>
              </a:rPr>
              <a:t>o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585213" y="-4832051"/>
            <a:ext cx="2133914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Pixmap.colorspace = Colorspace.name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356613" y="-4656303"/>
            <a:ext cx="91440" cy="1432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ourierNewPSMT"/>
              </a:rPr>
              <a:t>o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499996" y="-4666741"/>
            <a:ext cx="2029541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– string naming the colorspace, one of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142864" y="-4666741"/>
            <a:ext cx="91440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,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752846" y="-4666741"/>
            <a:ext cx="91440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,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585213" y="-4676604"/>
            <a:ext cx="914715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Colorspace.name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531741" y="-4676604"/>
            <a:ext cx="611323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DeviceGray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203824" y="-4676604"/>
            <a:ext cx="548953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DeviceRGB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813806" y="-4676604"/>
            <a:ext cx="608360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DeviceCMYK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194814" y="-4499101"/>
            <a:ext cx="244769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, 3 =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989199" y="-4499101"/>
            <a:ext cx="244769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, 4 =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44161" y="-4499101"/>
            <a:ext cx="91440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)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585213" y="-4508963"/>
            <a:ext cx="609915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DeviceGray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2440559" y="-4508963"/>
            <a:ext cx="548955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DeviceRGB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234561" y="-4508963"/>
            <a:ext cx="609913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DeviceCMYK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356613" y="-4322547"/>
            <a:ext cx="91440" cy="1432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ourierNewPSMT"/>
              </a:rPr>
              <a:t>o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2621916" y="-4332985"/>
            <a:ext cx="3863797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– integer containing the number of bytes used to determine the color (1 =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585213" y="-4342848"/>
            <a:ext cx="1036635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Colorspace.nbytes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356613" y="-4154907"/>
            <a:ext cx="91440" cy="1432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ourierNewPSMT"/>
              </a:rPr>
              <a:t>o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2072894" y="-4165345"/>
            <a:ext cx="2645941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– integer containing the number of bytes per pixel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585213" y="-4175207"/>
            <a:ext cx="487994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Pixmap.n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356613" y="-3987267"/>
            <a:ext cx="91440" cy="1432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ourierNewPSMT"/>
              </a:rPr>
              <a:t>o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377694" y="-3997705"/>
            <a:ext cx="3863994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– integer containing the number of bytes of one line of the pidžmap's IReDt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1585213" y="-4007568"/>
            <a:ext cx="792795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Pixmap.stride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356613" y="-3819627"/>
            <a:ext cx="91440" cy="1432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ourierNewPSMT"/>
              </a:rPr>
              <a:t>o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316733" y="-3830065"/>
            <a:ext cx="379498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– bool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1585213" y="-3839928"/>
            <a:ext cx="731835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Pixmap.alpha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128064" y="-3662426"/>
            <a:ext cx="1990314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characteristics – see the following list: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128061" y="-3496309"/>
            <a:ext cx="218967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The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13229" y="-3496309"/>
            <a:ext cx="252349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and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2576194" y="-3496309"/>
            <a:ext cx="3654283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classes have been extended with properties that help determine their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347469" y="-3506171"/>
            <a:ext cx="366074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Pixmap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966212" y="-3506171"/>
            <a:ext cx="609915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Colorspace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899462" y="-3464007"/>
            <a:ext cx="91440" cy="154964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SymbolMT"/>
              </a:rPr>
              <a:t>•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128063" y="-3321048"/>
            <a:ext cx="1726666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the image was stored in the PDF.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128064" y="-3154548"/>
            <a:ext cx="5469827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Pixmaps created from PDF-internal images may or may not contain an alpha – this solely depends on how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99465" y="-3122246"/>
            <a:ext cx="91440" cy="154964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SymbolMT"/>
              </a:rPr>
              <a:t>•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128065" y="-2979289"/>
            <a:ext cx="1453868" cy="126492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store the complete pixmap.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128061" y="-2813176"/>
            <a:ext cx="218967" cy="126492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The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896109" y="-2813176"/>
            <a:ext cx="2786791" cy="126492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parameter disappeared: all methods saving pixmaps (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5171820" y="-2813176"/>
            <a:ext cx="1308751" cy="126492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and friends) now always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347469" y="-2823038"/>
            <a:ext cx="548955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savealpha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684140" y="-2823038"/>
            <a:ext cx="487993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writePNG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99462" y="-2780874"/>
            <a:ext cx="91440" cy="154964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SymbolMT"/>
              </a:rPr>
              <a:t>•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1128060" y="-2639441"/>
            <a:ext cx="4769206" cy="126492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In general, the alpha channel should be avoided to benefit from significant memory savings.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899460" y="-2607139"/>
            <a:ext cx="91440" cy="154964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SymbolMT"/>
              </a:rPr>
              <a:t>•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1128060" y="-2464181"/>
            <a:ext cx="2894049" cy="126492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contain an alpha, which therefore needs to be checked.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128060" y="-2296541"/>
            <a:ext cx="5286614" cy="126492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pixmap creation. Pixmaps coming from other sources or generated by some functions may or may not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128060" y="-2130424"/>
            <a:ext cx="5413129" cy="126492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Handling of pixmaps needs to take the alpha parameter into account. An decision has to be made during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99461" y="-2098122"/>
            <a:ext cx="91440" cy="154964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SymbolMT"/>
              </a:rPr>
              <a:t>•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128061" y="-1955164"/>
            <a:ext cx="5447385" cy="126492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bytes. The size of a pixmap is therefore determined not only by its colorspace, but also by its alpha value.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1128061" y="-1789047"/>
            <a:ext cx="5538450" cy="126492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The size of one pixel can be two different values. For e.g. colorspace RGB, this size may be 3 (no alpha) or 4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99462" y="-1756745"/>
            <a:ext cx="91440" cy="154964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SymbolMT"/>
              </a:rPr>
              <a:t>•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899462" y="-1513204"/>
            <a:ext cx="1705328" cy="126492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has the following consequences: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899462" y="-1345564"/>
            <a:ext cx="5024758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The alpha channel is now optional. Its presence is controlled by a new boolean parameter (called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229855" y="-1345564"/>
            <a:ext cx="334721" cy="1264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0" i="0">
                <a:latin typeface="Calibri"/>
              </a:rPr>
              <a:t>). This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5925055" y="-1355426"/>
            <a:ext cx="305114" cy="115669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602" b="0" i="0">
                <a:latin typeface="CourierNewPSMT"/>
              </a:rPr>
              <a:t>alpha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899462" y="-1091819"/>
            <a:ext cx="640133" cy="202691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1197" b="0" i="0">
                <a:solidFill>
                  <a:srgbClr val="2D74B5"/>
                </a:solidFill>
                <a:latin typeface="Calibri-Light"/>
              </a:rPr>
              <a:t>Pixmap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240533" y="-476630"/>
            <a:ext cx="3107709" cy="126492"/>
          </a:xfrm>
          <a:prstGeom prst="rect">
            <a:avLst/>
          </a:prstGeom>
          <a:noFill/>
        </p:spPr>
        <p:txBody>
          <a:bodyPr wrap="none" lIns="9144" rIns="9144" tIns="9144" bIns="9144">
            <a:noAutofit/>
          </a:bodyPr>
          <a:lstStyle/>
          <a:p>
            <a:r>
              <a:rPr sz="747" b="1" i="0">
                <a:latin typeface="Calibri-Bold"/>
              </a:rPr>
              <a:t>MuPDF v1.10 Changes and their Implications for PyMuPDF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