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MuPDF v1.10 Changes and their Implications for PyMuPDF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2295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alpha channel is now optional. Its presence is controlled by a new boolean parameter (called alpha). This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0583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has the following consequences: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8871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7159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55447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73735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2023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10312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28600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46888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65176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83464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301752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savealpha parameter disappeared: all methods saving pixmaps (writePNG and friends) now always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320040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store the complete pixmap.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38328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356616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374904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image was stored in the PDF.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393192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11480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Pixmap and Colorspace classes have been extended with properties that help determine their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429768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characteristics – see the following list: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448056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466344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Pixmap.alpha – bool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84632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502920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Pixmap.stride – integer containing the number of bytes of one line of the pidžmap’s IReDt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521208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39496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integer containing the number of bytes per pixel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557784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576072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Colorspace.nbytes – integer containing the number of bytes used to determine the color (1 =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594360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DeviceGray, 3 = DeviceRGB, 4 = DeviceCMYK)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612648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Colorspace.name – string naming the colorspace, one of DeviceGray, DeviceRGB, DeviceCMYK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649224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67512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Pixmap.colorspace = Colorspace.name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685800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704088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722376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96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" y="740664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Where PyMuPDF constructors require an alpha parameter, we assume alpha = False by default.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758952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" y="777240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" y="795528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813816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832104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" y="850392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This contains significant changes: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868680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8869680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905255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general has been reduced. The only two variables containing such information now are isExternal (a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923543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bool) and uri, a string.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" y="941831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960119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dase Dlass for PLJMuPDF’s linkDest, fz_link_dest_s has been deleted from MuPDF. In order to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" y="978407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maintain backward compatibility, PyMuPDF provides an own linkDest class from available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996695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information as closely as possible.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7200" y="1014983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7200" y="1033271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Document outline now additionally also contains page, isExternal and uri properties.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" y="1051559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" y="1069847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1088135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isExternal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" y="1106423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uri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" y="1124711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Links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" y="1142999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Outlines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1161287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If uri ends with a page number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" y="1179575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Behave as described in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" y="1197863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(format: #page=n), generate 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200" y="1216151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True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7200" y="1234439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Starts with file://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7200" y="1252727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Links column. Page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200" y="1271015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gotor, else as a launch. Strip off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" y="1289303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must be -1.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7200" y="13075919"/>
            <a:ext cx="6400800" cy="137160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prefix and suffix in any case.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