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57020" y="1067487"/>
          <a:ext cx="5221605" cy="984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5401"/>
                <a:gridCol w="1305401"/>
                <a:gridCol w="1305401"/>
                <a:gridCol w="1305402"/>
              </a:tblGrid>
              <a:tr h="140678"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must 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0678"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gotor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, else as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launch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. Strip off</a:t>
                      </a:r>
                    </a:p>
                  </a:txBody>
                  <a:tcPr/>
                </a:tc>
              </a:tr>
              <a:tr h="140678"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Starts with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file://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Links column. Page</a:t>
                      </a:r>
                    </a:p>
                  </a:txBody>
                  <a:tcPr/>
                </a:tc>
              </a:tr>
              <a:tr h="140678"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(format: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#page=n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), generate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0678"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ends with a page 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40678">
                <a:tc>
                  <a:txBody>
                    <a:bodyPr/>
                    <a:lstStyle/>
                    <a:p>
                      <a:r>
                        <a:rPr sz="800" b="1" i="0">
                          <a:latin typeface="Calibri-Bold"/>
                        </a:rPr>
                        <a:t>isExternal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1" i="0">
                          <a:latin typeface="Calibri-Bold"/>
                        </a:rPr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1" i="0">
                          <a:latin typeface="Calibri-Bold"/>
                        </a:rPr>
                        <a:t>Links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1" i="0">
                          <a:latin typeface="Calibri-Bold"/>
                        </a:rPr>
                        <a:t>Outlines</a:t>
                      </a:r>
                    </a:p>
                  </a:txBody>
                  <a:tcPr/>
                </a:tc>
              </a:tr>
              <a:tr h="140684">
                <a:tc>
                  <a:txBody>
                    <a:bodyPr/>
                    <a:lstStyle/>
                    <a:p>
                      <a:r>
                        <a:rPr sz="800" b="0" i="0">
                          <a:latin typeface="SymbolMT"/>
                        </a:rPr>
                        <a:t>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The following shows MuPDF's behavior concerning links and how we interpret this in PyMuPDF.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99462" y="2748788"/>
          <a:ext cx="5765756" cy="3131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1918"/>
                <a:gridCol w="1921918"/>
                <a:gridCol w="1921920"/>
              </a:tblGrid>
              <a:tr h="521974"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bool)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uri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, a string.</a:t>
                      </a:r>
                    </a:p>
                  </a:txBody>
                  <a:tcPr/>
                </a:tc>
              </a:tr>
              <a:tr h="521974"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general has been reduced. The only two variables containing such information now 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isExternal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(a</a:t>
                      </a:r>
                    </a:p>
                  </a:txBody>
                  <a:tcPr/>
                </a:tc>
              </a:tr>
              <a:tr h="521974">
                <a:tc>
                  <a:txBody>
                    <a:bodyPr/>
                    <a:lstStyle/>
                    <a:p>
                      <a:r>
                        <a:rPr sz="800" b="0" i="0">
                          <a:latin typeface="SymbolMT"/>
                        </a:rPr>
                        <a:t>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Link destinations objects are no longer maintained by MuPDF and information about destinations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21974"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Where PyMuPDF constructors require an alpha parameter, we assume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alpha =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by default.</a:t>
                      </a:r>
                    </a:p>
                  </a:txBody>
                  <a:tcPr/>
                </a:tc>
              </a:tr>
              <a:tr h="521974"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Pixmap.n – Pixmap.alpha = Colorspace.nbytes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21974"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Pixmap.colorspace = Colorspace.name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6613" y="6226544"/>
          <a:ext cx="5129099" cy="6462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9699"/>
                <a:gridCol w="1709699"/>
                <a:gridCol w="1709701"/>
              </a:tblGrid>
              <a:tr h="161552"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Colorspace.nbytes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– integer containing the number of bytes used to determine the color (1 =</a:t>
                      </a:r>
                    </a:p>
                  </a:txBody>
                  <a:tcPr/>
                </a:tc>
              </a:tr>
              <a:tr h="161552"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Pixmap.n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– integer containing the number of bytes per pixel</a:t>
                      </a:r>
                    </a:p>
                  </a:txBody>
                  <a:tcPr/>
                </a:tc>
              </a:tr>
              <a:tr h="161552"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Pixmap.stride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– integer containing the number of bytes of one line of the pidžmap's IReDt</a:t>
                      </a:r>
                    </a:p>
                  </a:txBody>
                  <a:tcPr/>
                </a:tc>
              </a:tr>
              <a:tr h="161555"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Pixmap.alpha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– bool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99460" y="7926450"/>
          <a:ext cx="5767051" cy="1420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350"/>
                <a:gridCol w="1922350"/>
                <a:gridCol w="1922351"/>
              </a:tblGrid>
              <a:tr h="355092">
                <a:tc>
                  <a:txBody>
                    <a:bodyPr/>
                    <a:lstStyle/>
                    <a:p>
                      <a:r>
                        <a:rPr sz="800" b="0" i="0">
                          <a:latin typeface="SymbolMT"/>
                        </a:rPr>
                        <a:t>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In general, the alpha channel should be avoided to benefit from significant memory savings.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5092">
                <a:tc>
                  <a:txBody>
                    <a:bodyPr/>
                    <a:lstStyle/>
                    <a:p>
                      <a:r>
                        <a:rPr sz="800" b="0" i="0">
                          <a:latin typeface="SymbolMT"/>
                        </a:rPr>
                        <a:t>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Handling of pixmaps needs to take the alpha parameter into account. An decision has to be made during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5092">
                <a:tc>
                  <a:txBody>
                    <a:bodyPr/>
                    <a:lstStyle/>
                    <a:p>
                      <a:r>
                        <a:rPr sz="800" b="0" i="0">
                          <a:latin typeface="SymbolMT"/>
                        </a:rPr>
                        <a:t>•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The size of one pixel can be two different values. For e.g. colorspace RGB, this size may be 3 (no alpha)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55092"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The alpha channel is now optional. Its presence is controlled by a new boolean parameter (called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ourierNewPSMT"/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800" b="0" i="0">
                          <a:latin typeface="Calibri"/>
                        </a:rPr>
                        <a:t>). This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99154" y="0"/>
            <a:ext cx="1451037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prefix and suffix in any case.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71465" y="0"/>
            <a:ext cx="1202691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Behave as described in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85569" y="0"/>
            <a:ext cx="56657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Document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79214" y="0"/>
            <a:ext cx="1616632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now additionally also contains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40657" y="0"/>
            <a:ext cx="9144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11217" y="0"/>
            <a:ext cx="252344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and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47080" y="0"/>
            <a:ext cx="624862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properties.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52494" y="0"/>
            <a:ext cx="42703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outline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96559" y="0"/>
            <a:ext cx="24415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page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301617" y="0"/>
            <a:ext cx="60991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isExternal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64200" y="0"/>
            <a:ext cx="18319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uri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57019" y="0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85569" y="0"/>
            <a:ext cx="1781578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information as closely as possible.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5569" y="0"/>
            <a:ext cx="3164098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maintain backward compatibility, PyMuPDF provides an own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037708" y="0"/>
            <a:ext cx="1064425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class from available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550028" y="0"/>
            <a:ext cx="48799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linkDest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85569" y="0"/>
            <a:ext cx="154877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The dase Dlass for PLJMuPDF's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425063" y="0"/>
            <a:ext cx="9144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9721" y="0"/>
            <a:ext cx="2243073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has been deleted from MuPDF. In order to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937383" y="0"/>
            <a:ext cx="48799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linkDest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86023" y="0"/>
            <a:ext cx="853752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fz_link_dest_s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57019" y="0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99462" y="0"/>
            <a:ext cx="1740383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This contains significant changes: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99462" y="0"/>
            <a:ext cx="1473764" cy="2026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1197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99462" y="0"/>
            <a:ext cx="2482566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899462" y="0"/>
            <a:ext cx="1861239" cy="2026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1197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99462" y="0"/>
            <a:ext cx="2511523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ConstruDtor now requires the page's mediadodž.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99462" y="0"/>
            <a:ext cx="1974016" cy="2026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1197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99462" y="0"/>
            <a:ext cx="1759662" cy="1645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972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56613" y="0"/>
            <a:ext cx="91440" cy="1432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ourierNewPSMT"/>
              </a:rPr>
              <a:t>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99996" y="0"/>
            <a:ext cx="2029541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– string naming the colorspace, one of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142864" y="0"/>
            <a:ext cx="9144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752846" y="0"/>
            <a:ext cx="9144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585213" y="0"/>
            <a:ext cx="914715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Colorspace.name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31741" y="0"/>
            <a:ext cx="61132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DeviceGray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03824" y="0"/>
            <a:ext cx="54895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DeviceRGB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13806" y="0"/>
            <a:ext cx="608360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DeviceCMYK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4814" y="0"/>
            <a:ext cx="244769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 3 =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89199" y="0"/>
            <a:ext cx="244769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 4 =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844161" y="0"/>
            <a:ext cx="9144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85213" y="0"/>
            <a:ext cx="609915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DeviceGray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440559" y="0"/>
            <a:ext cx="548955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DeviceRGB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234561" y="0"/>
            <a:ext cx="60991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DeviceCMYK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128064" y="0"/>
            <a:ext cx="1990314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characteristics – see the following list: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128061" y="0"/>
            <a:ext cx="218967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The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713229" y="0"/>
            <a:ext cx="252349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and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576194" y="0"/>
            <a:ext cx="3654283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classes have been extended with properties that help determine their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47469" y="0"/>
            <a:ext cx="36607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Pixmap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966212" y="0"/>
            <a:ext cx="609915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Colorspace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462" y="0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28063" y="0"/>
            <a:ext cx="1726666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the image was stored in the PDF.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128064" y="0"/>
            <a:ext cx="5469827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9465" y="0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128065" y="0"/>
            <a:ext cx="1453868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store the complete pixmap.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128061" y="0"/>
            <a:ext cx="218967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The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896109" y="0"/>
            <a:ext cx="2786791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parameter disappeared: all methods saving pixmaps (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71820" y="0"/>
            <a:ext cx="1308751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and friends) now always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347469" y="0"/>
            <a:ext cx="548955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savealpha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684140" y="0"/>
            <a:ext cx="48799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writePNG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99462" y="0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128060" y="0"/>
            <a:ext cx="2894049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128060" y="0"/>
            <a:ext cx="5286614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28061" y="0"/>
            <a:ext cx="5447385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899462" y="0"/>
            <a:ext cx="1705328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has the following consequences: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99462" y="0"/>
            <a:ext cx="640133" cy="2026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1197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240533" y="0"/>
            <a:ext cx="3107709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