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54" y="1126539"/>
            <a:ext cx="148584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65" y="1204266"/>
            <a:ext cx="634058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9154" y="1271702"/>
            <a:ext cx="169584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465" y="1349426"/>
            <a:ext cx="100716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4713" y="1359713"/>
            <a:ext cx="26791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5733" y="1359713"/>
            <a:ext cx="104401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54" y="1427098"/>
            <a:ext cx="15635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1465" y="1504822"/>
            <a:ext cx="120269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9154" y="1582546"/>
            <a:ext cx="164906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4556" y="1752854"/>
            <a:ext cx="54828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902" y="1752854"/>
            <a:ext cx="17647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745" y="1752854"/>
            <a:ext cx="296874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8941" y="1752854"/>
            <a:ext cx="475179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569" y="2019937"/>
            <a:ext cx="496584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7020" y="205223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569" y="2192146"/>
            <a:ext cx="458637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7019" y="222444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5569" y="2367405"/>
            <a:ext cx="178157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5569" y="2533522"/>
            <a:ext cx="471656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5569" y="2699639"/>
            <a:ext cx="519722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7019" y="2731941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5569" y="2875279"/>
            <a:ext cx="120550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5569" y="3042919"/>
            <a:ext cx="527964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69" y="3209038"/>
            <a:ext cx="517761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7019" y="3241340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462" y="3486403"/>
            <a:ext cx="174038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462" y="3740149"/>
            <a:ext cx="1473764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462" y="4073143"/>
            <a:ext cx="24825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462" y="4326890"/>
            <a:ext cx="1861239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462" y="4661408"/>
            <a:ext cx="251152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462" y="4915153"/>
            <a:ext cx="1974016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462" y="5248402"/>
            <a:ext cx="507400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462" y="5458333"/>
            <a:ext cx="1759662" cy="1645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5213" y="5725414"/>
            <a:ext cx="265051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6613" y="5735852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5213" y="5870194"/>
            <a:ext cx="216257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6613" y="5880632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5213" y="6025641"/>
            <a:ext cx="48652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6613" y="6036080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5213" y="6193282"/>
            <a:ext cx="232717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5213" y="6359397"/>
            <a:ext cx="490049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56613" y="6369835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5213" y="6527038"/>
            <a:ext cx="31336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6613" y="6537476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5213" y="6694677"/>
            <a:ext cx="465647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6613" y="6705115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5213" y="6862317"/>
            <a:ext cx="111101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6613" y="6872756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8064" y="7029957"/>
            <a:ext cx="19903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8061" y="7196074"/>
            <a:ext cx="510241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462" y="722837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28063" y="7371334"/>
            <a:ext cx="17266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28064" y="7537834"/>
            <a:ext cx="546982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65" y="7570137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8065" y="7713094"/>
            <a:ext cx="145386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8061" y="7879207"/>
            <a:ext cx="535251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62" y="791150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8060" y="8052942"/>
            <a:ext cx="4769206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60" y="808524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28060" y="8228202"/>
            <a:ext cx="289404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8060" y="8395842"/>
            <a:ext cx="5286614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28060" y="8561959"/>
            <a:ext cx="541312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61" y="8594261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8061" y="8737219"/>
            <a:ext cx="5447385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28061" y="8903336"/>
            <a:ext cx="553845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462" y="8935638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9462" y="9179178"/>
            <a:ext cx="170532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9462" y="9346819"/>
            <a:ext cx="56651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9462" y="9600564"/>
            <a:ext cx="640133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40533" y="10215752"/>
            <a:ext cx="310770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