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7560564" cy="10692383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399154" y="986331"/>
            <a:ext cx="1485847" cy="140208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prefix and suffix in any case.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71465" y="1064058"/>
            <a:ext cx="634058" cy="140208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must be -1.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99154" y="1145211"/>
            <a:ext cx="1695849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gotor, else as a launch. Strip off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71465" y="1222935"/>
            <a:ext cx="1007160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Links column. Page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94713" y="1219504"/>
            <a:ext cx="267917" cy="140208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35733" y="1219504"/>
            <a:ext cx="1044015" cy="140208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Starts with file://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99154" y="1300607"/>
            <a:ext cx="1563522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(format: #page=n), generate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71465" y="1378331"/>
            <a:ext cx="1202691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Behave as described 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99154" y="1456055"/>
            <a:ext cx="1649063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If uri ends with a page number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4556" y="1612645"/>
            <a:ext cx="548285" cy="140208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1" i="0">
                <a:latin typeface="Calibri-Bold"/>
              </a:rPr>
              <a:t>isExternal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25902" y="1612645"/>
            <a:ext cx="176477" cy="140208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1" i="0">
                <a:latin typeface="Calibri-Bold"/>
              </a:rPr>
              <a:t>uri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82745" y="1612645"/>
            <a:ext cx="296874" cy="140208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1" i="0">
                <a:latin typeface="Calibri-Bold"/>
              </a:rPr>
              <a:t>Links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58941" y="1612645"/>
            <a:ext cx="475179" cy="140208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1" i="0">
                <a:latin typeface="Calibri-Bold"/>
              </a:rPr>
              <a:t>Outlines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85569" y="1893445"/>
            <a:ext cx="4965845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The following shows MuPDF’s behavior concerning links and how we interpret this in PyMuPDF.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57020" y="1897274"/>
            <a:ext cx="93078" cy="154964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5569" y="2065655"/>
            <a:ext cx="4586373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Document outline now additionally also contains page, isExternal and uri properties.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57019" y="2069484"/>
            <a:ext cx="93078" cy="154964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85569" y="2240913"/>
            <a:ext cx="1781578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information as closely as possible.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85569" y="2407031"/>
            <a:ext cx="4716564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maintain backward compatibility, PyMuPDF provides an own linkDest class from available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85569" y="2573147"/>
            <a:ext cx="5197225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The dase Dlass for PLJMuPDF’s linkDest, fz_link_dest_s has been deleted from MuPDF. In order to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57019" y="2576976"/>
            <a:ext cx="93078" cy="154964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85569" y="2748788"/>
            <a:ext cx="1205504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bool) and uri, a string.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85569" y="2916428"/>
            <a:ext cx="5279648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general has been reduced. The only two variables containing such information now are isExternal (a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85569" y="3082546"/>
            <a:ext cx="5177619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Link destinations objects are no longer maintained by MuPDF and information about destinations in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57019" y="3086375"/>
            <a:ext cx="93078" cy="154964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99462" y="3359911"/>
            <a:ext cx="1740383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This contains significant changes: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99462" y="3537457"/>
            <a:ext cx="1473764" cy="2026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596" b="0" i="0">
                <a:solidFill>
                  <a:srgbClr val="2D74B5"/>
                </a:solidFill>
                <a:latin typeface="Calibri-Light"/>
              </a:rPr>
              <a:t>API Change: Links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99462" y="3946652"/>
            <a:ext cx="2482566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ConstruDtor now reƋuires the page’s mediadodž.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99462" y="4124198"/>
            <a:ext cx="1861239" cy="2026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596" b="0" i="0">
                <a:solidFill>
                  <a:srgbClr val="2D74B5"/>
                </a:solidFill>
                <a:latin typeface="Calibri-Light"/>
              </a:rPr>
              <a:t>API Change: Text Page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99462" y="4534916"/>
            <a:ext cx="2511523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ConstruDtor now reƋuires the page’s mediadodž.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9462" y="4712461"/>
            <a:ext cx="1974016" cy="2026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596" b="0" i="0">
                <a:solidFill>
                  <a:srgbClr val="2D74B5"/>
                </a:solidFill>
                <a:latin typeface="Calibri-Light"/>
              </a:rPr>
              <a:t>API Change: Display List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9462" y="5121910"/>
            <a:ext cx="5074000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Where PyMuPDF constructors require an alpha parameter, we assume alpha = False by default.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99462" y="5293741"/>
            <a:ext cx="1759662" cy="1645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96" b="0" i="0">
                <a:solidFill>
                  <a:srgbClr val="2D74B5"/>
                </a:solidFill>
                <a:latin typeface="Calibri-Light"/>
              </a:rPr>
              <a:t>PyMuPDF Design Decision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85213" y="5598922"/>
            <a:ext cx="2650511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Pixmap.n – Pixmap.alpha = Colorspace.nbytes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56613" y="5592560"/>
            <a:ext cx="111364" cy="1432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ourierNewPSMT"/>
              </a:rPr>
              <a:t>o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85213" y="5743702"/>
            <a:ext cx="2162577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Pixmap.colorspace = Colorspace.name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56613" y="5737340"/>
            <a:ext cx="111364" cy="1432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ourierNewPSMT"/>
              </a:rPr>
              <a:t>o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85213" y="5899150"/>
            <a:ext cx="4865266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Colorspace.name – string naming the colorspace, one of DeviceGray, DeviceRGB, DeviceCMYK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56613" y="5892788"/>
            <a:ext cx="111364" cy="1432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ourierNewPSMT"/>
              </a:rPr>
              <a:t>o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85213" y="6066790"/>
            <a:ext cx="2327172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DeviceGray, 3 = DeviceRGB, 4 = DeviceCMYK)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85213" y="6232905"/>
            <a:ext cx="4900499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Colorspace.nbytes – integer containing the number of bytes used to determine the color (1 =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56613" y="6226544"/>
            <a:ext cx="111364" cy="1432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ourierNewPSMT"/>
              </a:rPr>
              <a:t>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5213" y="6400546"/>
            <a:ext cx="3133622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Pixmap.n – integer containing the number of bytes per pixel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56613" y="6394184"/>
            <a:ext cx="111364" cy="1432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ourierNewPSMT"/>
              </a:rPr>
              <a:t>o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5213" y="6568185"/>
            <a:ext cx="4656474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Pixmap.stride – integer containing the number of bytes of one line of the pidžmap’s IReDt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56613" y="6561824"/>
            <a:ext cx="111364" cy="1432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ourierNewPSMT"/>
              </a:rPr>
              <a:t>o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585213" y="6735826"/>
            <a:ext cx="1111018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Pixmap.alpha – bool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356613" y="6729464"/>
            <a:ext cx="111364" cy="1432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ourierNewPSMT"/>
              </a:rPr>
              <a:t>o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28064" y="6903465"/>
            <a:ext cx="1990314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characteristics – see the following list: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28061" y="7069582"/>
            <a:ext cx="5102416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The Pixmap and Colorspace classes have been extended with properties that help determine their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99462" y="7073411"/>
            <a:ext cx="93078" cy="154964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28063" y="7244843"/>
            <a:ext cx="1726666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the image was stored in the PDF.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128064" y="7411342"/>
            <a:ext cx="5469827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Pixmaps created from PDF-internal images may or may not contain an alpha – this solely depends on how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99465" y="7415172"/>
            <a:ext cx="93078" cy="154964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28065" y="7586602"/>
            <a:ext cx="1453868" cy="126492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store the complete pixmap.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28061" y="7752714"/>
            <a:ext cx="5352510" cy="126492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The savealpha parameter disappeared: all methods saving pixmaps (writePNG and friends) now always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99462" y="7756544"/>
            <a:ext cx="93078" cy="154964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128060" y="7926450"/>
            <a:ext cx="4769206" cy="126492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In general, the alpha channel should be avoided to benefit from significant memory savings.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99460" y="7930279"/>
            <a:ext cx="93078" cy="154964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128060" y="8101709"/>
            <a:ext cx="2894049" cy="126492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contain an alpha, which therefore needs to be checked.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28060" y="8269350"/>
            <a:ext cx="5286614" cy="126492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pixmap creation. Pixmaps coming from other sources or generated by some functions may or may not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128060" y="8435467"/>
            <a:ext cx="5413129" cy="126492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Handling of pixmaps needs to take the alpha parameter into account. An decision has to be made during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99461" y="8439296"/>
            <a:ext cx="93078" cy="154964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28061" y="8610726"/>
            <a:ext cx="5447385" cy="126492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bytes. The size of a pixmap is therefore determined not only by its colorspace, but also by its alpha value.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128061" y="8776843"/>
            <a:ext cx="5538450" cy="126492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The size of one pixel can be two different values. For e.g. colorspace RGB, this size may be 3 (no alpha) or 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99462" y="8780673"/>
            <a:ext cx="93078" cy="154964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99462" y="9052686"/>
            <a:ext cx="1705328" cy="126492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has the following consequences: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99462" y="9220327"/>
            <a:ext cx="5665114" cy="1264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The alpha channel is now optional. Its presence is controlled by a new boolean parameter (called alpha). This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99462" y="9397872"/>
            <a:ext cx="640133" cy="202691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596" b="0" i="0">
                <a:solidFill>
                  <a:srgbClr val="2D74B5"/>
                </a:solidFill>
                <a:latin typeface="Calibri-Light"/>
              </a:rPr>
              <a:t>Pixmap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240533" y="10089260"/>
            <a:ext cx="3107709" cy="126492"/>
          </a:xfrm>
          <a:prstGeom prst="rect">
            <a:avLst/>
          </a:prstGeom>
          <a:noFill/>
        </p:spPr>
        <p:txBody>
          <a:bodyPr wrap="square" lIns="45720" rIns="45720" tIns="18288" bIns="18288" anchor="t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1" i="0">
                <a:latin typeface="Calibri-Bold"/>
              </a:rPr>
              <a:t>MuPDF v1.10 Changes and their Implications for PyMuPDF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