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0564" cy="10692383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57019" y="2916428"/>
          <a:ext cx="571286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579"/>
                <a:gridCol w="2928086"/>
                <a:gridCol w="4572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general has been reduced. The only two variables containing such information now are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isExternal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(a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Link destinations objects are no longer maintained by MuPDF and information about destinations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56613" y="5592560"/>
          <a:ext cx="2911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24541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Pixmap.n – Pixmap.alpha = Colorspace.nbytes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Pixmap.colorspace = Colorspace.name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56613" y="6226544"/>
          <a:ext cx="45506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599"/>
                <a:gridCol w="3254807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Colorspace.nbytes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– integer containing the number of bytes used to determine the color (1 =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Pixmap.n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– integer containing the number of bytes per pixel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6613" y="6561824"/>
          <a:ext cx="34172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503"/>
                <a:gridCol w="2121588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Pixmap.stride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– integer containing the number of bytes of one line of the pidžmap's IReDt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Pixmap.alpha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– bool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99460" y="7926450"/>
          <a:ext cx="58707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836"/>
                <a:gridCol w="4049700"/>
                <a:gridCol w="4572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In general, the alpha channel should be avoided to benefit from significant memory savings.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Handling of pixmaps needs to take the alpha parameter into account. An decision has to be made during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The size of one pixel can be two different values. For e.g. colorspace RGB, this size may be 3 (no alpha) 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The alpha channel is now optional. Its presence is controlled by a new boolean parameter (called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). This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399190" y="989746"/>
            <a:ext cx="145103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prefix and suffix in any case.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1459" y="1067470"/>
            <a:ext cx="445766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must be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40308" y="1067470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18418" y="1068476"/>
            <a:ext cx="122229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-1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03960" y="1145194"/>
            <a:ext cx="52215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else as 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92665" y="1145194"/>
            <a:ext cx="50230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. Strip off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99190" y="1146200"/>
            <a:ext cx="30511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gotor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26905" y="1146200"/>
            <a:ext cx="36607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launch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4734" y="1222918"/>
            <a:ext cx="23509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35693" y="1222918"/>
            <a:ext cx="58301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Starts with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1459" y="1222918"/>
            <a:ext cx="100716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Links column. Page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19812" y="1223924"/>
            <a:ext cx="42703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file://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99190" y="1300642"/>
            <a:ext cx="453865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(format: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281769" y="1300642"/>
            <a:ext cx="68087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), generate 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53281" y="1301556"/>
            <a:ext cx="427287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#page=n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71459" y="1378366"/>
            <a:ext cx="120269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Behave as described in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99190" y="1456090"/>
            <a:ext cx="9905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If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81100" y="1456090"/>
            <a:ext cx="136712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ends with a page number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98220" y="1457004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54556" y="1616110"/>
            <a:ext cx="51666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isExternal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25938" y="1616110"/>
            <a:ext cx="14536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uri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82739" y="1616110"/>
            <a:ext cx="26382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Links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58982" y="1616110"/>
            <a:ext cx="44212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Outlines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85590" y="1893448"/>
            <a:ext cx="4965845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following shows MuPDF's behavior concerning links and how we interpret this in PyMuPDF.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56990" y="1897288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85590" y="2065629"/>
            <a:ext cx="56657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Document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79177" y="2065629"/>
            <a:ext cx="161663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now additionally also contains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240621" y="2065629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11242" y="2065629"/>
            <a:ext cx="25234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and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47045" y="2065629"/>
            <a:ext cx="624862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properties.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52518" y="2066635"/>
            <a:ext cx="42703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outline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96568" y="2066635"/>
            <a:ext cx="24415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page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01611" y="2066635"/>
            <a:ext cx="60991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isExternal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64165" y="2066635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56990" y="2069470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385590" y="2240920"/>
            <a:ext cx="178157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information as closely as possible.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85590" y="2407066"/>
            <a:ext cx="316409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maintain backward compatibility, PyMuPDF provides an own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37703" y="2407066"/>
            <a:ext cx="1064425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class from available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50054" y="2407980"/>
            <a:ext cx="4879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linkDest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385590" y="2573121"/>
            <a:ext cx="154877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dase Dlass for PLJMuPDF's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25068" y="2573121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39742" y="2573121"/>
            <a:ext cx="224307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has been deleted from MuPDF. In order to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937418" y="2574127"/>
            <a:ext cx="4879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linkDest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86058" y="2574127"/>
            <a:ext cx="853752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fz_link_dest_s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156990" y="2576962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385590" y="2748777"/>
            <a:ext cx="5201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bool) and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089678" y="2748777"/>
            <a:ext cx="501418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a string.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06798" y="2749783"/>
            <a:ext cx="18319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uri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9495" y="3359871"/>
            <a:ext cx="174038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This contains significant changes: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99495" y="3537447"/>
            <a:ext cx="1473764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Links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9495" y="3946641"/>
            <a:ext cx="2482566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ConstruDtor now requires the page's mediadodž.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9495" y="4124218"/>
            <a:ext cx="1861239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Text Page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9495" y="4534875"/>
            <a:ext cx="251152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ConstruDtor now requires the page's mediadodž.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99495" y="4712451"/>
            <a:ext cx="1974016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API Change: Display List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9495" y="5121920"/>
            <a:ext cx="367001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Where PyMuPDF constructors require an alpha parameter, we assume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62315" y="5121920"/>
            <a:ext cx="61114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by default.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69805" y="5122834"/>
            <a:ext cx="7927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alpha = False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99495" y="5293735"/>
            <a:ext cx="1759662" cy="1645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100" b="0" i="0">
                <a:solidFill>
                  <a:srgbClr val="2D74B5"/>
                </a:solidFill>
                <a:latin typeface="Calibri-Light"/>
              </a:rPr>
              <a:t>PyMuPDF Design Decision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56603" y="5892759"/>
            <a:ext cx="91440" cy="1432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ourierNewPSMT"/>
              </a:rPr>
              <a:t>o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499969" y="5899160"/>
            <a:ext cx="2029541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– string naming the colorspace, one of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42859" y="5899160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2856" y="5899160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85203" y="5900074"/>
            <a:ext cx="91471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Colorspace.name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31766" y="5900074"/>
            <a:ext cx="61132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DeviceGray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203850" y="5900074"/>
            <a:ext cx="54895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DeviceRGB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813846" y="5900074"/>
            <a:ext cx="608360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DeviceCMYK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194834" y="6066769"/>
            <a:ext cx="24476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3 =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89173" y="6066769"/>
            <a:ext cx="24476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, 4 =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844137" y="6066769"/>
            <a:ext cx="91440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585203" y="6067775"/>
            <a:ext cx="60991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DeviceGray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440533" y="6067775"/>
            <a:ext cx="54895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DeviceRGB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234598" y="6067775"/>
            <a:ext cx="60991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DeviceCMYK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128095" y="6903445"/>
            <a:ext cx="1990314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characteristics – see the following list: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28095" y="7069592"/>
            <a:ext cx="21896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713219" y="7069592"/>
            <a:ext cx="252349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and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76230" y="7069592"/>
            <a:ext cx="3654283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classes have been extended with properties that help determine their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47459" y="7070506"/>
            <a:ext cx="366074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Pixmap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66234" y="7070506"/>
            <a:ext cx="60991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Colorspace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99495" y="7073432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128095" y="7244882"/>
            <a:ext cx="1726666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 image was stored in the PDF.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128095" y="7411303"/>
            <a:ext cx="5469827" cy="1264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99495" y="7415143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128095" y="7586593"/>
            <a:ext cx="1453868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store the complete pixmap.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128095" y="7752740"/>
            <a:ext cx="218967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The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896099" y="7752740"/>
            <a:ext cx="2786791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parameter disappeared: all methods saving pixmaps (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171846" y="7752740"/>
            <a:ext cx="1308751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and friends) now always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47459" y="7753654"/>
            <a:ext cx="548955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savealpha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684105" y="7753654"/>
            <a:ext cx="487993" cy="115669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700" b="0" i="0">
                <a:latin typeface="CourierNewPSMT"/>
              </a:rPr>
              <a:t>writePNG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899495" y="7756580"/>
            <a:ext cx="91440" cy="154964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SymbolMT"/>
              </a:rPr>
              <a:t>*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28095" y="8101675"/>
            <a:ext cx="2894049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contain an alpha, which therefore needs to be checked.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128095" y="8269376"/>
            <a:ext cx="5286614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28095" y="8610721"/>
            <a:ext cx="5447385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899495" y="9052651"/>
            <a:ext cx="1705328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0" i="0">
                <a:latin typeface="Calibri"/>
              </a:rPr>
              <a:t>has the following consequences: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99495" y="9397837"/>
            <a:ext cx="640133" cy="202691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1360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240554" y="10089215"/>
            <a:ext cx="3107709" cy="126492"/>
          </a:xfrm>
          <a:prstGeom prst="rect">
            <a:avLst/>
          </a:prstGeom>
          <a:noFill/>
        </p:spPr>
        <p:txBody>
          <a:bodyPr wrap="none" lIns="2743" rIns="2743" tIns="1828" bIns="1828" anchor="t">
            <a:noAutofit/>
          </a:bodyPr>
          <a:lstStyle/>
          <a:p>
            <a:r>
              <a:rPr sz="850" b="1" i="0">
                <a:latin typeface="Calibri-Bold"/>
              </a:rPr>
              <a:t>MuPDF v1.10 Changes and their Implications for PyMuPDF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