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57019" y="2916428"/>
          <a:ext cx="5712865" cy="345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579"/>
                <a:gridCol w="2928086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r>
                        <a:t>general has been reduced. The only two variables containing such information now 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62456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56613" y="5592560"/>
          <a:ext cx="2911300" cy="326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24541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44036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6613" y="6226544"/>
          <a:ext cx="4550606" cy="33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599"/>
                <a:gridCol w="3254807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55466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6613" y="6561824"/>
          <a:ext cx="3417291" cy="338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503"/>
                <a:gridCol w="2121588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55466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9460" y="7926450"/>
          <a:ext cx="5870736" cy="1248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836"/>
                <a:gridCol w="4049700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509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509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509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99190" y="1116208"/>
            <a:ext cx="145103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prefix and suffix in any case.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1459" y="1194023"/>
            <a:ext cx="4457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must be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0308" y="1194023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8418" y="1184148"/>
            <a:ext cx="122229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3960" y="1271747"/>
            <a:ext cx="52215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else as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92665" y="1271747"/>
            <a:ext cx="50230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. Strip off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9190" y="1261872"/>
            <a:ext cx="30511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gotor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26905" y="1261872"/>
            <a:ext cx="36607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launch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4734" y="1349380"/>
            <a:ext cx="23509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5693" y="1349380"/>
            <a:ext cx="58301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Starts with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459" y="1349471"/>
            <a:ext cx="100716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Links column. Page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9812" y="1339596"/>
            <a:ext cx="42703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file://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9190" y="1427104"/>
            <a:ext cx="45386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(format: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1769" y="1427104"/>
            <a:ext cx="68087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), generate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53281" y="1417228"/>
            <a:ext cx="427287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#page=n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71459" y="1504828"/>
            <a:ext cx="120269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Behave as described 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9190" y="1582552"/>
            <a:ext cx="9905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If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100" y="1582552"/>
            <a:ext cx="136712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ends with a page number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98220" y="1572676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4556" y="1742572"/>
            <a:ext cx="5166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isExternal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25938" y="1742572"/>
            <a:ext cx="1453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uri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82739" y="1742572"/>
            <a:ext cx="26382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Links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58982" y="1742572"/>
            <a:ext cx="44212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Outlines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85590" y="2019909"/>
            <a:ext cx="496584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following shows MuPDF's behavior concerning links and how we interpret this in PyMuPDF.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56990" y="2052279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85590" y="2192182"/>
            <a:ext cx="56657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Document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79177" y="2192182"/>
            <a:ext cx="161663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now additionally also contains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40621" y="2192182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11242" y="2192182"/>
            <a:ext cx="25234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47045" y="2192182"/>
            <a:ext cx="62486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properties.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52518" y="2182307"/>
            <a:ext cx="42703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outline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96568" y="2182307"/>
            <a:ext cx="24415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01611" y="2182307"/>
            <a:ext cx="60991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isExternal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64165" y="2182307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56990" y="2224460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85590" y="2367381"/>
            <a:ext cx="178157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information as closely as possible.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85590" y="2533528"/>
            <a:ext cx="316409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maintain backward compatibility, PyMuPDF provides an own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37703" y="2533528"/>
            <a:ext cx="106442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class from available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50054" y="2523652"/>
            <a:ext cx="4879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linkDest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85590" y="2699674"/>
            <a:ext cx="154877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dase Dlass for PLJMuPDF's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25068" y="2699674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39742" y="2699674"/>
            <a:ext cx="224307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has been deleted from MuPDF. In order to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37418" y="2689799"/>
            <a:ext cx="4879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linkDest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86058" y="2689799"/>
            <a:ext cx="853752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fz_link_dest_s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6990" y="273195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85590" y="2875239"/>
            <a:ext cx="5201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bool) and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89678" y="2875239"/>
            <a:ext cx="50141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a string.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06798" y="2865455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9495" y="3486424"/>
            <a:ext cx="174038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This contains significant changes: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9495" y="3740170"/>
            <a:ext cx="1473764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9495" y="4073103"/>
            <a:ext cx="24825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9495" y="4326849"/>
            <a:ext cx="1861239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9495" y="4661428"/>
            <a:ext cx="251152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9495" y="4915174"/>
            <a:ext cx="1974016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9495" y="5248381"/>
            <a:ext cx="367001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Where PyMuPDF constructors require an alpha parameter, we assume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62315" y="5248381"/>
            <a:ext cx="61114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by default.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69805" y="5238506"/>
            <a:ext cx="7927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alpha = False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9495" y="5458327"/>
            <a:ext cx="1759662" cy="1645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100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56603" y="6036045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99969" y="6025621"/>
            <a:ext cx="202954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– string naming the colorspace, one of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42859" y="6025621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2856" y="6025621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85203" y="6015746"/>
            <a:ext cx="9147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Colorspace.name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31766" y="6015746"/>
            <a:ext cx="61132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DeviceGray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03850" y="6015746"/>
            <a:ext cx="54895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DeviceRGB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13846" y="6015746"/>
            <a:ext cx="608360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DeviceCMYK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94834" y="6193322"/>
            <a:ext cx="24476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3 =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89173" y="6193322"/>
            <a:ext cx="24476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4 =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44137" y="6193322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85203" y="6183447"/>
            <a:ext cx="6099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DeviceGray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440533" y="6183447"/>
            <a:ext cx="54895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DeviceRGB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34598" y="6183447"/>
            <a:ext cx="60991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DeviceCMYK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128095" y="7029998"/>
            <a:ext cx="199031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characteristics – see the following list: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28095" y="7196053"/>
            <a:ext cx="2189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13219" y="7196053"/>
            <a:ext cx="25234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76230" y="7196053"/>
            <a:ext cx="365428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classes have been extended with properties that help determine their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47459" y="7186178"/>
            <a:ext cx="36607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Pixmap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66234" y="7186178"/>
            <a:ext cx="6099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Colorspace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9495" y="722833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28095" y="7371344"/>
            <a:ext cx="17266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image was stored in the PDF.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095" y="7537856"/>
            <a:ext cx="546982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99495" y="7570134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28095" y="7713055"/>
            <a:ext cx="1453868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store the complete pixmap.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28095" y="7879201"/>
            <a:ext cx="218967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896099" y="7879201"/>
            <a:ext cx="2786791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parameter disappeared: all methods saving pixmaps (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171846" y="7879201"/>
            <a:ext cx="1308751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 friends) now always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47459" y="7869326"/>
            <a:ext cx="54895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savealpha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684105" y="7869326"/>
            <a:ext cx="4879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writePNG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99495" y="7911480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28095" y="8228228"/>
            <a:ext cx="2894049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28095" y="8395837"/>
            <a:ext cx="5286614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28095" y="8737183"/>
            <a:ext cx="5447385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9495" y="9179204"/>
            <a:ext cx="1705328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has the following consequences: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9495" y="9600559"/>
            <a:ext cx="640133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240554" y="10215768"/>
            <a:ext cx="3107709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