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7560564" cy="10692383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mp28mm9pz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564" cy="106923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