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399190" y="1116208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459" y="1194023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308" y="1194023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8418" y="1184148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3960" y="1271747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2665" y="1271747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9190" y="1261872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905" y="1261872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4734" y="1349380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5693" y="1349380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1459" y="1349471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9812" y="1339596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99190" y="1427104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1769" y="1427104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3281" y="1417228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459" y="1504828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9190" y="1582552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1100" y="1582552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8220" y="1572676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4556" y="1742572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5938" y="1742572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2739" y="1742572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8982" y="1742572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5590" y="2019909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6990" y="2052279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5590" y="2192182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79177" y="2192182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0621" y="219218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1242" y="2192182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7045" y="2192182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52518" y="2182307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96568" y="2182307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1611" y="218230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4165" y="2182307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56990" y="222446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5590" y="2367381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85590" y="2533528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37703" y="2533528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0054" y="2523652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5590" y="2699674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5068" y="2699674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39742" y="2699674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7418" y="2689799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86058" y="2689799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6990" y="273195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5590" y="2875239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89678" y="2875239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6798" y="286545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5590" y="3042940"/>
            <a:ext cx="4511532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general has been reduced. The only two variables containing such information now are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08790" y="3042940"/>
            <a:ext cx="15647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(a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7605" y="3033064"/>
            <a:ext cx="611321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85590" y="3208995"/>
            <a:ext cx="5177619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6990" y="3241365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95" y="3486424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495" y="3740170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495" y="4073103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95" y="4326849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495" y="4661428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95" y="4915174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9495" y="5248381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2315" y="5248381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69805" y="5238506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95" y="5458327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6603" y="5735848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5203" y="5715548"/>
            <a:ext cx="262159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56603" y="5880597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85203" y="5860298"/>
            <a:ext cx="213391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Pixmap.colorspace = Colorspace.name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56603" y="603604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9969" y="6025621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2859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52856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5203" y="6015746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31766" y="6015746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03850" y="6015746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13846" y="6015746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94834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89173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4137" y="619332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85203" y="6183447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40533" y="6183447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34598" y="618344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56603" y="6369801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1950" y="6359377"/>
            <a:ext cx="386379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used to determine the color (1 =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85203" y="6349502"/>
            <a:ext cx="103663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Colorspace.nbytes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56603" y="6537502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72853" y="6527078"/>
            <a:ext cx="2645941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per pixel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5203" y="6517203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Pixmap.n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56603" y="6705112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77714" y="6694688"/>
            <a:ext cx="3863994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of one line of the pidžmap's IReDt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5203" y="6684812"/>
            <a:ext cx="79279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Pixmap.stride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56603" y="6872721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16723" y="6862297"/>
            <a:ext cx="379498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– bool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5203" y="6852422"/>
            <a:ext cx="73183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Pixmap.alpha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8095" y="7029998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8095" y="7196053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13219" y="7196053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76230" y="7196053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347459" y="7186178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66234" y="7186178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9495" y="72283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28095" y="7371344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28095" y="7537856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99495" y="7570134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28095" y="7713055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28095" y="7879201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96099" y="7879201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171846" y="7879201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47459" y="7869326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84105" y="7869326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9495" y="79114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28095" y="8052937"/>
            <a:ext cx="4769206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9495" y="8085216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8095" y="8228228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28095" y="8395837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28095" y="8561984"/>
            <a:ext cx="5413129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99495" y="859426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28095" y="8737183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28095" y="8903329"/>
            <a:ext cx="5538450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9495" y="8935608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99495" y="9179204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99495" y="9346813"/>
            <a:ext cx="5024758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The alpha channel is now optional. Its presence is controlled by a new boolean parameter (called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29898" y="9346813"/>
            <a:ext cx="334721" cy="1264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0" i="0">
                <a:latin typeface="Calibri"/>
              </a:rPr>
              <a:t>). This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25037" y="9336938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700" b="0" i="0">
                <a:latin typeface="CourierNewPSMT"/>
              </a:rPr>
              <a:t>alpha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99495" y="9600559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240554" y="10215768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b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