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339770" y="772442"/>
            <a:ext cx="905358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prefix and suffix in any case.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41542" y="819803"/>
            <a:ext cx="38634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must be -1.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39771" y="869252"/>
            <a:ext cx="103331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gotor, else as a launch. Strip off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18421" y="914520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True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8077" y="914520"/>
            <a:ext cx="63614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Starts with file://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41542" y="916610"/>
            <a:ext cx="61368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Links column.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339771" y="963938"/>
            <a:ext cx="95268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(format: #page=n), generate 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541542" y="1011297"/>
            <a:ext cx="73282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Behave as described 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9771" y="1058655"/>
            <a:ext cx="100481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If uri ends with a page number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33021" y="1154069"/>
            <a:ext cx="334082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isExternal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07679" y="1154069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uri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17229" y="1154069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Links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777640" y="1154069"/>
            <a:ext cx="28953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Outlines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112850" y="1325167"/>
            <a:ext cx="302579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following shows MuPDF’s behavior concerning links and how we interpret this in PyMuPDF.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973589" y="1327500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112849" y="1430098"/>
            <a:ext cx="279457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Document outline now additionally also contains page, isExternal and uri properties.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3589" y="1432431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112850" y="1536886"/>
            <a:ext cx="108555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information as closely as possible.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112850" y="1638106"/>
            <a:ext cx="287390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maintain backward compatibility, PyMuPDF provides an own linkDest class from available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112849" y="1739324"/>
            <a:ext cx="316678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ďase Đlass foƌ PǇMuPDF’s linkDest, fz_link_dest_s has been deleted from MuPDF. In order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973589" y="174165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112850" y="1846345"/>
            <a:ext cx="734539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bool) and uri, a string.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112850" y="1948492"/>
            <a:ext cx="321700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general has been reduced. The only two variables containing such information now are isExternal (a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112849" y="2049712"/>
            <a:ext cx="315483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Link destinations objects are no longer maintained by MuPDF and information about destinations in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73589" y="2052045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816654" y="2218716"/>
            <a:ext cx="106045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This contains significant changes: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16654" y="2326899"/>
            <a:ext cx="89799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latin typeface="Calibri-Light"/>
              </a:rPr>
              <a:t>API Change: Links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816654" y="2576230"/>
            <a:ext cx="151268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CoŶstƌuĐtoƌ Ŷow ƌeƋuiƌes the page’s ŵediaďoǆ.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816654" y="2684413"/>
            <a:ext cx="113409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latin typeface="Calibri-Light"/>
              </a:rPr>
              <a:t>API Change: Text Page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2816654" y="2934672"/>
            <a:ext cx="153032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CoŶstƌuĐtoƌ Ŷow ƌeƋuiƌes the page’s ŵediaďoǆ.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816654" y="3042854"/>
            <a:ext cx="120281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latin typeface="Calibri-Light"/>
              </a:rPr>
              <a:t>API Change: Display List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2816654" y="3292340"/>
            <a:ext cx="3091698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Where PyMuPDF constructors require an alpha parameter, we assume alpha = False by default.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2816654" y="3397040"/>
            <a:ext cx="107220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31" b="0" i="0">
                <a:latin typeface="Calibri-Light"/>
              </a:rPr>
              <a:t>PyMuPDF Design Decision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3095206" y="357911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3234497" y="3582994"/>
            <a:ext cx="161501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Pixmap.n – Pixmap.alpha = Colorspace.nbytes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095206" y="3667335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234497" y="3671211"/>
            <a:ext cx="1317705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Pixmap.colorspace = Colorspace.name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3095206" y="3762053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34497" y="3765929"/>
            <a:ext cx="296451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Colorspace.name – string naming the colorspace, one of DeviceGray, DeviceRGB, DeviceCMYK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34497" y="3868076"/>
            <a:ext cx="141799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DeviceGray, 3 = DeviceRGB, 4 = DeviceCMYK)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95206" y="396541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234497" y="3969294"/>
            <a:ext cx="298598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Colorspace.nbytes – integer containing the number of bytes used to determine the color (1 =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3095206" y="4067564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3234497" y="4071440"/>
            <a:ext cx="190938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Pixmap.n – integer containing the number of bytes per pixel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095206" y="4169711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4497" y="4173587"/>
            <a:ext cx="283729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Pixmap.stride – integer containing the number of bytes of one line of the piǆŵap’s IReĐt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3095206" y="4271857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o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3234497" y="4275734"/>
            <a:ext cx="67696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ourierNewPSMT"/>
              </a:rPr>
              <a:t>Pixmap.alpha – bool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955946" y="4377880"/>
            <a:ext cx="1212741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characteristics – see the following list: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955944" y="4479099"/>
            <a:ext cx="3109012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Pixmap and Colorspace classes have been extended with properties that help determine their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2816654" y="4481432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955945" y="4585889"/>
            <a:ext cx="105209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image was stored in the PDF.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955946" y="4687341"/>
            <a:ext cx="333288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Pixmaps created from PDF-internal images may or may not contain an alpha – this solely depends on how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816656" y="4689674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955947" y="4794130"/>
            <a:ext cx="88587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store the complete pixmap.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955944" y="4895346"/>
            <a:ext cx="3261399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savealpha parameter disappeared: all methods saving pixmaps (writePNG and friends) now always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2816654" y="4897679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2955943" y="5001206"/>
            <a:ext cx="290598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In general, the alpha channel should be avoided to benefit from significant memory savings.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2816653" y="5003540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2955944" y="5107996"/>
            <a:ext cx="176340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contain an alpha, which therefore needs to be checked.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2955944" y="5210143"/>
            <a:ext cx="322124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pixmap creation. Pixmaps coming from other sources or generated by some functions may or may not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2955944" y="5311361"/>
            <a:ext cx="329833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Handling of pixmaps needs to take the alpha parameter into account. An decision has to be made during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816653" y="5313695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2955944" y="5418151"/>
            <a:ext cx="3319209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bytes. The size of a pixmap is therefore determined not only by its colorspace, but also by its alpha value.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955944" y="5519370"/>
            <a:ext cx="337469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size of one pixel can be two different values. For e.g. colorspace RGB, this size may be 3 (no alpha) or 4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816654" y="5521703"/>
            <a:ext cx="274320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SymbolMT"/>
              </a:rPr>
              <a:t>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816654" y="5687447"/>
            <a:ext cx="1039093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has the following consequences: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816654" y="5789594"/>
            <a:ext cx="3451876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0" i="0">
                <a:latin typeface="Calibri"/>
              </a:rPr>
              <a:t>The alpha channel is now optional. Its presence is controlled by a new boolean parameter (called alpha). This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2816654" y="5897776"/>
            <a:ext cx="390047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777" b="0" i="0">
                <a:latin typeface="Calibri-Light"/>
              </a:rPr>
              <a:t>Pixmap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3633798" y="6319054"/>
            <a:ext cx="1893594" cy="137160"/>
          </a:xfrm>
          <a:prstGeom prst="rect">
            <a:avLst/>
          </a:prstGeom>
          <a:noFill/>
        </p:spPr>
        <p:txBody>
          <a:bodyPr wrap="none" lIns="9144" rIns="9144" tIns="4572" bIns="4572">
            <a:no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600" b="1" i="0">
                <a:latin typeface="Calibri-Bold"/>
              </a:rPr>
              <a:t>MuPDF v1.10 Changes and their Implications for PyMuPDF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