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82" r:id="rId7"/>
    <p:sldId id="260" r:id="rId8"/>
    <p:sldId id="279" r:id="rId9"/>
    <p:sldId id="266" r:id="rId10"/>
    <p:sldId id="267" r:id="rId11"/>
    <p:sldId id="268" r:id="rId12"/>
    <p:sldId id="278" r:id="rId13"/>
    <p:sldId id="261" r:id="rId14"/>
    <p:sldId id="262" r:id="rId15"/>
    <p:sldId id="264" r:id="rId16"/>
    <p:sldId id="269" r:id="rId17"/>
    <p:sldId id="280" r:id="rId18"/>
    <p:sldId id="276" r:id="rId19"/>
    <p:sldId id="270" r:id="rId20"/>
    <p:sldId id="271" r:id="rId21"/>
    <p:sldId id="277" r:id="rId22"/>
    <p:sldId id="272" r:id="rId23"/>
    <p:sldId id="27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48860-0AAD-44A4-A90E-0165BE0AFF8E}" v="17" dt="2022-07-18T19:05:36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tai Melau" userId="6dd946e247776891" providerId="LiveId" clId="{94148860-0AAD-44A4-A90E-0165BE0AFF8E}"/>
    <pc:docChg chg="undo custSel addSld delSld modSld sldOrd">
      <pc:chgData name="Kantai Melau" userId="6dd946e247776891" providerId="LiveId" clId="{94148860-0AAD-44A4-A90E-0165BE0AFF8E}" dt="2022-07-18T19:24:38.722" v="399" actId="14100"/>
      <pc:docMkLst>
        <pc:docMk/>
      </pc:docMkLst>
      <pc:sldChg chg="ord">
        <pc:chgData name="Kantai Melau" userId="6dd946e247776891" providerId="LiveId" clId="{94148860-0AAD-44A4-A90E-0165BE0AFF8E}" dt="2022-07-18T19:17:12.536" v="394"/>
        <pc:sldMkLst>
          <pc:docMk/>
          <pc:sldMk cId="1656607739" sldId="261"/>
        </pc:sldMkLst>
      </pc:sldChg>
      <pc:sldChg chg="ord">
        <pc:chgData name="Kantai Melau" userId="6dd946e247776891" providerId="LiveId" clId="{94148860-0AAD-44A4-A90E-0165BE0AFF8E}" dt="2022-07-18T19:17:15.500" v="396"/>
        <pc:sldMkLst>
          <pc:docMk/>
          <pc:sldMk cId="867225222" sldId="262"/>
        </pc:sldMkLst>
      </pc:sldChg>
      <pc:sldChg chg="del">
        <pc:chgData name="Kantai Melau" userId="6dd946e247776891" providerId="LiveId" clId="{94148860-0AAD-44A4-A90E-0165BE0AFF8E}" dt="2022-07-18T18:19:49.670" v="120" actId="2696"/>
        <pc:sldMkLst>
          <pc:docMk/>
          <pc:sldMk cId="2846101971" sldId="263"/>
        </pc:sldMkLst>
      </pc:sldChg>
      <pc:sldChg chg="addSp delSp modSp mod ord">
        <pc:chgData name="Kantai Melau" userId="6dd946e247776891" providerId="LiveId" clId="{94148860-0AAD-44A4-A90E-0165BE0AFF8E}" dt="2022-07-18T19:24:38.722" v="399" actId="14100"/>
        <pc:sldMkLst>
          <pc:docMk/>
          <pc:sldMk cId="391692195" sldId="264"/>
        </pc:sldMkLst>
        <pc:spChg chg="add del mod">
          <ac:chgData name="Kantai Melau" userId="6dd946e247776891" providerId="LiveId" clId="{94148860-0AAD-44A4-A90E-0165BE0AFF8E}" dt="2022-07-18T18:11:23.470" v="56" actId="931"/>
          <ac:spMkLst>
            <pc:docMk/>
            <pc:sldMk cId="391692195" sldId="264"/>
            <ac:spMk id="4" creationId="{9F057EE5-8FE2-28AB-12D8-41D5F6DF81A2}"/>
          </ac:spMkLst>
        </pc:spChg>
        <pc:spChg chg="add del mod">
          <ac:chgData name="Kantai Melau" userId="6dd946e247776891" providerId="LiveId" clId="{94148860-0AAD-44A4-A90E-0165BE0AFF8E}" dt="2022-07-18T18:11:53.119" v="62" actId="931"/>
          <ac:spMkLst>
            <pc:docMk/>
            <pc:sldMk cId="391692195" sldId="264"/>
            <ac:spMk id="8" creationId="{177D156E-33FB-BB86-AC87-D968031D3FE1}"/>
          </ac:spMkLst>
        </pc:spChg>
        <pc:picChg chg="add del mod">
          <ac:chgData name="Kantai Melau" userId="6dd946e247776891" providerId="LiveId" clId="{94148860-0AAD-44A4-A90E-0165BE0AFF8E}" dt="2022-07-18T18:11:47.673" v="61" actId="478"/>
          <ac:picMkLst>
            <pc:docMk/>
            <pc:sldMk cId="391692195" sldId="264"/>
            <ac:picMk id="6" creationId="{BDEE354A-E49A-64CA-7245-46FF95D7175D}"/>
          </ac:picMkLst>
        </pc:picChg>
        <pc:picChg chg="del">
          <ac:chgData name="Kantai Melau" userId="6dd946e247776891" providerId="LiveId" clId="{94148860-0AAD-44A4-A90E-0165BE0AFF8E}" dt="2022-07-18T18:11:06.932" v="55" actId="478"/>
          <ac:picMkLst>
            <pc:docMk/>
            <pc:sldMk cId="391692195" sldId="264"/>
            <ac:picMk id="9" creationId="{D8E4141A-DBC5-C7B9-EF91-305BEC49B489}"/>
          </ac:picMkLst>
        </pc:picChg>
        <pc:picChg chg="add mod">
          <ac:chgData name="Kantai Melau" userId="6dd946e247776891" providerId="LiveId" clId="{94148860-0AAD-44A4-A90E-0165BE0AFF8E}" dt="2022-07-18T19:24:38.722" v="399" actId="14100"/>
          <ac:picMkLst>
            <pc:docMk/>
            <pc:sldMk cId="391692195" sldId="264"/>
            <ac:picMk id="11" creationId="{06DF0E2C-CED2-41DE-1C24-49B339868BBA}"/>
          </ac:picMkLst>
        </pc:picChg>
      </pc:sldChg>
      <pc:sldChg chg="addSp delSp modSp mod">
        <pc:chgData name="Kantai Melau" userId="6dd946e247776891" providerId="LiveId" clId="{94148860-0AAD-44A4-A90E-0165BE0AFF8E}" dt="2022-07-18T18:54:08.022" v="314" actId="571"/>
        <pc:sldMkLst>
          <pc:docMk/>
          <pc:sldMk cId="3286150381" sldId="266"/>
        </pc:sldMkLst>
        <pc:spChg chg="add mod">
          <ac:chgData name="Kantai Melau" userId="6dd946e247776891" providerId="LiveId" clId="{94148860-0AAD-44A4-A90E-0165BE0AFF8E}" dt="2022-07-18T18:46:25.322" v="270" actId="14100"/>
          <ac:spMkLst>
            <pc:docMk/>
            <pc:sldMk cId="3286150381" sldId="266"/>
            <ac:spMk id="5" creationId="{4856CA2A-2E50-0EC2-76CD-9A032FFFE2BE}"/>
          </ac:spMkLst>
        </pc:spChg>
        <pc:spChg chg="add del">
          <ac:chgData name="Kantai Melau" userId="6dd946e247776891" providerId="LiveId" clId="{94148860-0AAD-44A4-A90E-0165BE0AFF8E}" dt="2022-07-18T18:47:10.043" v="274" actId="22"/>
          <ac:spMkLst>
            <pc:docMk/>
            <pc:sldMk cId="3286150381" sldId="266"/>
            <ac:spMk id="12" creationId="{2F9C5C4C-ACF2-7902-486D-A594DC5265BA}"/>
          </ac:spMkLst>
        </pc:spChg>
        <pc:spChg chg="add mod">
          <ac:chgData name="Kantai Melau" userId="6dd946e247776891" providerId="LiveId" clId="{94148860-0AAD-44A4-A90E-0165BE0AFF8E}" dt="2022-07-18T18:48:40.824" v="286" actId="1076"/>
          <ac:spMkLst>
            <pc:docMk/>
            <pc:sldMk cId="3286150381" sldId="266"/>
            <ac:spMk id="13" creationId="{D038DB87-D0D8-9986-2F96-03F5CEC11F4E}"/>
          </ac:spMkLst>
        </pc:spChg>
        <pc:spChg chg="add mod">
          <ac:chgData name="Kantai Melau" userId="6dd946e247776891" providerId="LiveId" clId="{94148860-0AAD-44A4-A90E-0165BE0AFF8E}" dt="2022-07-18T18:49:04.084" v="308" actId="14100"/>
          <ac:spMkLst>
            <pc:docMk/>
            <pc:sldMk cId="3286150381" sldId="266"/>
            <ac:spMk id="14" creationId="{D4136600-AE7D-88CC-239E-5BE49AE72E17}"/>
          </ac:spMkLst>
        </pc:spChg>
        <pc:picChg chg="mod">
          <ac:chgData name="Kantai Melau" userId="6dd946e247776891" providerId="LiveId" clId="{94148860-0AAD-44A4-A90E-0165BE0AFF8E}" dt="2022-07-18T18:45:48.771" v="254" actId="1076"/>
          <ac:picMkLst>
            <pc:docMk/>
            <pc:sldMk cId="3286150381" sldId="266"/>
            <ac:picMk id="8" creationId="{D5463AEB-E31F-9047-EBEA-A8A3B39687A1}"/>
          </ac:picMkLst>
        </pc:picChg>
        <pc:picChg chg="add mod">
          <ac:chgData name="Kantai Melau" userId="6dd946e247776891" providerId="LiveId" clId="{94148860-0AAD-44A4-A90E-0165BE0AFF8E}" dt="2022-07-18T18:54:08.022" v="314" actId="571"/>
          <ac:picMkLst>
            <pc:docMk/>
            <pc:sldMk cId="3286150381" sldId="266"/>
            <ac:picMk id="17" creationId="{9E9D780C-AA25-F09D-EE03-A358E1FB73E4}"/>
          </ac:picMkLst>
        </pc:picChg>
        <pc:cxnChg chg="add">
          <ac:chgData name="Kantai Melau" userId="6dd946e247776891" providerId="LiveId" clId="{94148860-0AAD-44A4-A90E-0165BE0AFF8E}" dt="2022-07-18T18:46:02.693" v="255" actId="11529"/>
          <ac:cxnSpMkLst>
            <pc:docMk/>
            <pc:sldMk cId="3286150381" sldId="266"/>
            <ac:cxnSpMk id="4" creationId="{11E3D5EA-3E73-35D9-6978-8113BBD74BB8}"/>
          </ac:cxnSpMkLst>
        </pc:cxnChg>
        <pc:cxnChg chg="add mod">
          <ac:chgData name="Kantai Melau" userId="6dd946e247776891" providerId="LiveId" clId="{94148860-0AAD-44A4-A90E-0165BE0AFF8E}" dt="2022-07-18T18:47:00.881" v="272" actId="1076"/>
          <ac:cxnSpMkLst>
            <pc:docMk/>
            <pc:sldMk cId="3286150381" sldId="266"/>
            <ac:cxnSpMk id="7" creationId="{43CAB70F-D388-E3DF-5B6E-C870748956E2}"/>
          </ac:cxnSpMkLst>
        </pc:cxnChg>
        <pc:cxnChg chg="add">
          <ac:chgData name="Kantai Melau" userId="6dd946e247776891" providerId="LiveId" clId="{94148860-0AAD-44A4-A90E-0165BE0AFF8E}" dt="2022-07-18T18:48:36.828" v="285" actId="11529"/>
          <ac:cxnSpMkLst>
            <pc:docMk/>
            <pc:sldMk cId="3286150381" sldId="266"/>
            <ac:cxnSpMk id="11" creationId="{71E2690E-FBF3-145F-2A91-53D0F84F8030}"/>
          </ac:cxnSpMkLst>
        </pc:cxnChg>
        <pc:cxnChg chg="add mod">
          <ac:chgData name="Kantai Melau" userId="6dd946e247776891" providerId="LiveId" clId="{94148860-0AAD-44A4-A90E-0165BE0AFF8E}" dt="2022-07-18T18:54:08.022" v="314" actId="571"/>
          <ac:cxnSpMkLst>
            <pc:docMk/>
            <pc:sldMk cId="3286150381" sldId="266"/>
            <ac:cxnSpMk id="18" creationId="{59CA823E-1E5B-F149-6DD5-489295B3EC03}"/>
          </ac:cxnSpMkLst>
        </pc:cxnChg>
      </pc:sldChg>
      <pc:sldChg chg="addSp modSp mod">
        <pc:chgData name="Kantai Melau" userId="6dd946e247776891" providerId="LiveId" clId="{94148860-0AAD-44A4-A90E-0165BE0AFF8E}" dt="2022-07-18T18:55:57.329" v="333" actId="20577"/>
        <pc:sldMkLst>
          <pc:docMk/>
          <pc:sldMk cId="1433094566" sldId="267"/>
        </pc:sldMkLst>
        <pc:spChg chg="add mod">
          <ac:chgData name="Kantai Melau" userId="6dd946e247776891" providerId="LiveId" clId="{94148860-0AAD-44A4-A90E-0165BE0AFF8E}" dt="2022-07-18T18:55:23.313" v="318" actId="1076"/>
          <ac:spMkLst>
            <pc:docMk/>
            <pc:sldMk cId="1433094566" sldId="267"/>
            <ac:spMk id="7" creationId="{F003CFF6-BFF3-7E16-A77B-58A49DF780B7}"/>
          </ac:spMkLst>
        </pc:spChg>
        <pc:spChg chg="add mod">
          <ac:chgData name="Kantai Melau" userId="6dd946e247776891" providerId="LiveId" clId="{94148860-0AAD-44A4-A90E-0165BE0AFF8E}" dt="2022-07-18T18:55:47.106" v="321" actId="1076"/>
          <ac:spMkLst>
            <pc:docMk/>
            <pc:sldMk cId="1433094566" sldId="267"/>
            <ac:spMk id="9" creationId="{1CB1483B-253C-4D48-C608-9BE0F0AEEA8D}"/>
          </ac:spMkLst>
        </pc:spChg>
        <pc:spChg chg="add mod">
          <ac:chgData name="Kantai Melau" userId="6dd946e247776891" providerId="LiveId" clId="{94148860-0AAD-44A4-A90E-0165BE0AFF8E}" dt="2022-07-18T18:55:57.329" v="333" actId="20577"/>
          <ac:spMkLst>
            <pc:docMk/>
            <pc:sldMk cId="1433094566" sldId="267"/>
            <ac:spMk id="13" creationId="{BD043958-BE32-2CF6-6D7D-6780F8298F00}"/>
          </ac:spMkLst>
        </pc:spChg>
        <pc:cxnChg chg="add mod">
          <ac:chgData name="Kantai Melau" userId="6dd946e247776891" providerId="LiveId" clId="{94148860-0AAD-44A4-A90E-0165BE0AFF8E}" dt="2022-07-18T18:55:19.574" v="317" actId="1076"/>
          <ac:cxnSpMkLst>
            <pc:docMk/>
            <pc:sldMk cId="1433094566" sldId="267"/>
            <ac:cxnSpMk id="6" creationId="{CC62CCE5-D3A2-CD66-645E-40E213F1896B}"/>
          </ac:cxnSpMkLst>
        </pc:cxnChg>
        <pc:cxnChg chg="add mod">
          <ac:chgData name="Kantai Melau" userId="6dd946e247776891" providerId="LiveId" clId="{94148860-0AAD-44A4-A90E-0165BE0AFF8E}" dt="2022-07-18T18:55:33.716" v="319" actId="1076"/>
          <ac:cxnSpMkLst>
            <pc:docMk/>
            <pc:sldMk cId="1433094566" sldId="267"/>
            <ac:cxnSpMk id="8" creationId="{2EE37EE3-587D-B4F9-FA42-5C428AA5E646}"/>
          </ac:cxnSpMkLst>
        </pc:cxnChg>
        <pc:cxnChg chg="add mod">
          <ac:chgData name="Kantai Melau" userId="6dd946e247776891" providerId="LiveId" clId="{94148860-0AAD-44A4-A90E-0165BE0AFF8E}" dt="2022-07-18T18:55:43.313" v="320" actId="1076"/>
          <ac:cxnSpMkLst>
            <pc:docMk/>
            <pc:sldMk cId="1433094566" sldId="267"/>
            <ac:cxnSpMk id="11" creationId="{36851715-9EBA-82B1-3526-EE2A6B673C50}"/>
          </ac:cxnSpMkLst>
        </pc:cxnChg>
      </pc:sldChg>
      <pc:sldChg chg="addSp delSp modSp mod">
        <pc:chgData name="Kantai Melau" userId="6dd946e247776891" providerId="LiveId" clId="{94148860-0AAD-44A4-A90E-0165BE0AFF8E}" dt="2022-07-18T18:57:01.583" v="341" actId="1076"/>
        <pc:sldMkLst>
          <pc:docMk/>
          <pc:sldMk cId="1869738452" sldId="268"/>
        </pc:sldMkLst>
        <pc:spChg chg="add mod">
          <ac:chgData name="Kantai Melau" userId="6dd946e247776891" providerId="LiveId" clId="{94148860-0AAD-44A4-A90E-0165BE0AFF8E}" dt="2022-07-18T18:56:29.604" v="335" actId="1076"/>
          <ac:spMkLst>
            <pc:docMk/>
            <pc:sldMk cId="1869738452" sldId="268"/>
            <ac:spMk id="9" creationId="{42EB4DAE-6587-536E-0F7F-1FD47CFA3B9E}"/>
          </ac:spMkLst>
        </pc:spChg>
        <pc:spChg chg="add mod">
          <ac:chgData name="Kantai Melau" userId="6dd946e247776891" providerId="LiveId" clId="{94148860-0AAD-44A4-A90E-0165BE0AFF8E}" dt="2022-07-18T18:56:29.604" v="335" actId="1076"/>
          <ac:spMkLst>
            <pc:docMk/>
            <pc:sldMk cId="1869738452" sldId="268"/>
            <ac:spMk id="13" creationId="{EF94A16B-3A60-C272-5BD3-924196FFC39D}"/>
          </ac:spMkLst>
        </pc:spChg>
        <pc:spChg chg="add del mod">
          <ac:chgData name="Kantai Melau" userId="6dd946e247776891" providerId="LiveId" clId="{94148860-0AAD-44A4-A90E-0165BE0AFF8E}" dt="2022-07-18T18:56:49.247" v="339"/>
          <ac:spMkLst>
            <pc:docMk/>
            <pc:sldMk cId="1869738452" sldId="268"/>
            <ac:spMk id="16" creationId="{D36FE69A-F4EF-0F58-17BF-3102A7B5A6BE}"/>
          </ac:spMkLst>
        </pc:spChg>
        <pc:spChg chg="add del mod">
          <ac:chgData name="Kantai Melau" userId="6dd946e247776891" providerId="LiveId" clId="{94148860-0AAD-44A4-A90E-0165BE0AFF8E}" dt="2022-07-18T18:56:49.247" v="339"/>
          <ac:spMkLst>
            <pc:docMk/>
            <pc:sldMk cId="1869738452" sldId="268"/>
            <ac:spMk id="18" creationId="{BDC71DC1-055F-EF07-9E9B-6AE4A69E9AB3}"/>
          </ac:spMkLst>
        </pc:spChg>
        <pc:spChg chg="add mod">
          <ac:chgData name="Kantai Melau" userId="6dd946e247776891" providerId="LiveId" clId="{94148860-0AAD-44A4-A90E-0165BE0AFF8E}" dt="2022-07-18T18:57:01.583" v="341" actId="1076"/>
          <ac:spMkLst>
            <pc:docMk/>
            <pc:sldMk cId="1869738452" sldId="268"/>
            <ac:spMk id="20" creationId="{FF9E5B0E-5FFA-70F3-2AAA-6983F1FE9FAE}"/>
          </ac:spMkLst>
        </pc:spChg>
        <pc:cxnChg chg="add del mod">
          <ac:chgData name="Kantai Melau" userId="6dd946e247776891" providerId="LiveId" clId="{94148860-0AAD-44A4-A90E-0165BE0AFF8E}" dt="2022-07-18T18:56:36.571" v="336" actId="478"/>
          <ac:cxnSpMkLst>
            <pc:docMk/>
            <pc:sldMk cId="1869738452" sldId="268"/>
            <ac:cxnSpMk id="4" creationId="{9433BA50-A16D-2A27-24FF-85CC4EE5192C}"/>
          </ac:cxnSpMkLst>
        </pc:cxnChg>
        <pc:cxnChg chg="add mod">
          <ac:chgData name="Kantai Melau" userId="6dd946e247776891" providerId="LiveId" clId="{94148860-0AAD-44A4-A90E-0165BE0AFF8E}" dt="2022-07-18T18:56:29.604" v="335" actId="1076"/>
          <ac:cxnSpMkLst>
            <pc:docMk/>
            <pc:sldMk cId="1869738452" sldId="268"/>
            <ac:cxnSpMk id="8" creationId="{CAD3E2E0-3295-BF9C-78A4-1E57BC4770C9}"/>
          </ac:cxnSpMkLst>
        </pc:cxnChg>
        <pc:cxnChg chg="add mod">
          <ac:chgData name="Kantai Melau" userId="6dd946e247776891" providerId="LiveId" clId="{94148860-0AAD-44A4-A90E-0165BE0AFF8E}" dt="2022-07-18T18:56:29.604" v="335" actId="1076"/>
          <ac:cxnSpMkLst>
            <pc:docMk/>
            <pc:sldMk cId="1869738452" sldId="268"/>
            <ac:cxnSpMk id="11" creationId="{150830C5-2160-E332-ABAB-EE25CE615A8B}"/>
          </ac:cxnSpMkLst>
        </pc:cxnChg>
        <pc:cxnChg chg="add mod">
          <ac:chgData name="Kantai Melau" userId="6dd946e247776891" providerId="LiveId" clId="{94148860-0AAD-44A4-A90E-0165BE0AFF8E}" dt="2022-07-18T18:56:40.932" v="337" actId="1076"/>
          <ac:cxnSpMkLst>
            <pc:docMk/>
            <pc:sldMk cId="1869738452" sldId="268"/>
            <ac:cxnSpMk id="14" creationId="{601077ED-3816-8952-4B51-BD17E536F80E}"/>
          </ac:cxnSpMkLst>
        </pc:cxnChg>
        <pc:cxnChg chg="add del mod">
          <ac:chgData name="Kantai Melau" userId="6dd946e247776891" providerId="LiveId" clId="{94148860-0AAD-44A4-A90E-0165BE0AFF8E}" dt="2022-07-18T18:56:49.247" v="339"/>
          <ac:cxnSpMkLst>
            <pc:docMk/>
            <pc:sldMk cId="1869738452" sldId="268"/>
            <ac:cxnSpMk id="15" creationId="{F674F4F0-B78F-D592-A632-B0AA1947E111}"/>
          </ac:cxnSpMkLst>
        </pc:cxnChg>
        <pc:cxnChg chg="add del mod">
          <ac:chgData name="Kantai Melau" userId="6dd946e247776891" providerId="LiveId" clId="{94148860-0AAD-44A4-A90E-0165BE0AFF8E}" dt="2022-07-18T18:56:49.247" v="339"/>
          <ac:cxnSpMkLst>
            <pc:docMk/>
            <pc:sldMk cId="1869738452" sldId="268"/>
            <ac:cxnSpMk id="17" creationId="{BF6A9FD4-27A7-9BF4-C2C6-62F566FFF854}"/>
          </ac:cxnSpMkLst>
        </pc:cxnChg>
        <pc:cxnChg chg="add del mod">
          <ac:chgData name="Kantai Melau" userId="6dd946e247776891" providerId="LiveId" clId="{94148860-0AAD-44A4-A90E-0165BE0AFF8E}" dt="2022-07-18T18:56:49.247" v="339"/>
          <ac:cxnSpMkLst>
            <pc:docMk/>
            <pc:sldMk cId="1869738452" sldId="268"/>
            <ac:cxnSpMk id="19" creationId="{616CAB01-1B53-074A-658E-B721C4DC0027}"/>
          </ac:cxnSpMkLst>
        </pc:cxnChg>
      </pc:sldChg>
      <pc:sldChg chg="addSp delSp modSp mod">
        <pc:chgData name="Kantai Melau" userId="6dd946e247776891" providerId="LiveId" clId="{94148860-0AAD-44A4-A90E-0165BE0AFF8E}" dt="2022-07-18T18:57:59.808" v="346" actId="14100"/>
        <pc:sldMkLst>
          <pc:docMk/>
          <pc:sldMk cId="471134608" sldId="269"/>
        </pc:sldMkLst>
        <pc:spChg chg="add del mod">
          <ac:chgData name="Kantai Melau" userId="6dd946e247776891" providerId="LiveId" clId="{94148860-0AAD-44A4-A90E-0165BE0AFF8E}" dt="2022-07-18T16:34:47.888" v="1" actId="931"/>
          <ac:spMkLst>
            <pc:docMk/>
            <pc:sldMk cId="471134608" sldId="269"/>
            <ac:spMk id="4" creationId="{D3212FB3-12E7-CB6A-CF6D-C07B18A8D613}"/>
          </ac:spMkLst>
        </pc:spChg>
        <pc:picChg chg="del">
          <ac:chgData name="Kantai Melau" userId="6dd946e247776891" providerId="LiveId" clId="{94148860-0AAD-44A4-A90E-0165BE0AFF8E}" dt="2022-07-18T16:34:17.685" v="0" actId="478"/>
          <ac:picMkLst>
            <pc:docMk/>
            <pc:sldMk cId="471134608" sldId="269"/>
            <ac:picMk id="5" creationId="{5B930972-1D62-5B94-591E-AF9FED0144CA}"/>
          </ac:picMkLst>
        </pc:picChg>
        <pc:picChg chg="add mod">
          <ac:chgData name="Kantai Melau" userId="6dd946e247776891" providerId="LiveId" clId="{94148860-0AAD-44A4-A90E-0165BE0AFF8E}" dt="2022-07-18T18:57:59.808" v="346" actId="14100"/>
          <ac:picMkLst>
            <pc:docMk/>
            <pc:sldMk cId="471134608" sldId="269"/>
            <ac:picMk id="7" creationId="{6ACE4D24-8230-B011-3614-95C2824D645D}"/>
          </ac:picMkLst>
        </pc:picChg>
      </pc:sldChg>
      <pc:sldChg chg="modSp">
        <pc:chgData name="Kantai Melau" userId="6dd946e247776891" providerId="LiveId" clId="{94148860-0AAD-44A4-A90E-0165BE0AFF8E}" dt="2022-07-18T17:11:32.586" v="53" actId="14826"/>
        <pc:sldMkLst>
          <pc:docMk/>
          <pc:sldMk cId="3652045426" sldId="270"/>
        </pc:sldMkLst>
        <pc:picChg chg="mod">
          <ac:chgData name="Kantai Melau" userId="6dd946e247776891" providerId="LiveId" clId="{94148860-0AAD-44A4-A90E-0165BE0AFF8E}" dt="2022-07-18T17:11:32.586" v="53" actId="14826"/>
          <ac:picMkLst>
            <pc:docMk/>
            <pc:sldMk cId="3652045426" sldId="270"/>
            <ac:picMk id="5" creationId="{613EDA87-BBC6-2283-0CBB-004A0083266F}"/>
          </ac:picMkLst>
        </pc:picChg>
      </pc:sldChg>
      <pc:sldChg chg="modSp">
        <pc:chgData name="Kantai Melau" userId="6dd946e247776891" providerId="LiveId" clId="{94148860-0AAD-44A4-A90E-0165BE0AFF8E}" dt="2022-07-18T17:11:45.928" v="54" actId="14826"/>
        <pc:sldMkLst>
          <pc:docMk/>
          <pc:sldMk cId="2757303374" sldId="271"/>
        </pc:sldMkLst>
        <pc:picChg chg="mod">
          <ac:chgData name="Kantai Melau" userId="6dd946e247776891" providerId="LiveId" clId="{94148860-0AAD-44A4-A90E-0165BE0AFF8E}" dt="2022-07-18T17:11:45.928" v="54" actId="14826"/>
          <ac:picMkLst>
            <pc:docMk/>
            <pc:sldMk cId="2757303374" sldId="271"/>
            <ac:picMk id="5" creationId="{89637013-90B6-3E32-0A09-43C79FA55734}"/>
          </ac:picMkLst>
        </pc:picChg>
      </pc:sldChg>
      <pc:sldChg chg="modSp mod">
        <pc:chgData name="Kantai Melau" userId="6dd946e247776891" providerId="LiveId" clId="{94148860-0AAD-44A4-A90E-0165BE0AFF8E}" dt="2022-07-18T18:18:42.076" v="107" actId="20577"/>
        <pc:sldMkLst>
          <pc:docMk/>
          <pc:sldMk cId="3336281371" sldId="272"/>
        </pc:sldMkLst>
        <pc:spChg chg="mod">
          <ac:chgData name="Kantai Melau" userId="6dd946e247776891" providerId="LiveId" clId="{94148860-0AAD-44A4-A90E-0165BE0AFF8E}" dt="2022-07-18T18:18:42.076" v="107" actId="20577"/>
          <ac:spMkLst>
            <pc:docMk/>
            <pc:sldMk cId="3336281371" sldId="272"/>
            <ac:spMk id="3" creationId="{DC4F8405-0E5D-DB74-C0F3-EF6C86D58382}"/>
          </ac:spMkLst>
        </pc:spChg>
      </pc:sldChg>
      <pc:sldChg chg="modSp mod">
        <pc:chgData name="Kantai Melau" userId="6dd946e247776891" providerId="LiveId" clId="{94148860-0AAD-44A4-A90E-0165BE0AFF8E}" dt="2022-07-18T18:18:50.786" v="119" actId="20577"/>
        <pc:sldMkLst>
          <pc:docMk/>
          <pc:sldMk cId="950953413" sldId="273"/>
        </pc:sldMkLst>
        <pc:spChg chg="mod">
          <ac:chgData name="Kantai Melau" userId="6dd946e247776891" providerId="LiveId" clId="{94148860-0AAD-44A4-A90E-0165BE0AFF8E}" dt="2022-07-18T18:18:50.786" v="119" actId="20577"/>
          <ac:spMkLst>
            <pc:docMk/>
            <pc:sldMk cId="950953413" sldId="273"/>
            <ac:spMk id="3" creationId="{BD9F0419-0033-6261-27BB-704AEE2263B5}"/>
          </ac:spMkLst>
        </pc:spChg>
      </pc:sldChg>
      <pc:sldChg chg="modSp mod">
        <pc:chgData name="Kantai Melau" userId="6dd946e247776891" providerId="LiveId" clId="{94148860-0AAD-44A4-A90E-0165BE0AFF8E}" dt="2022-07-18T19:06:27.785" v="392" actId="20577"/>
        <pc:sldMkLst>
          <pc:docMk/>
          <pc:sldMk cId="3699539180" sldId="274"/>
        </pc:sldMkLst>
        <pc:spChg chg="mod">
          <ac:chgData name="Kantai Melau" userId="6dd946e247776891" providerId="LiveId" clId="{94148860-0AAD-44A4-A90E-0165BE0AFF8E}" dt="2022-07-18T19:06:27.785" v="392" actId="20577"/>
          <ac:spMkLst>
            <pc:docMk/>
            <pc:sldMk cId="3699539180" sldId="274"/>
            <ac:spMk id="3" creationId="{BCF4EF00-0A08-A2D2-B815-F95016CFA89C}"/>
          </ac:spMkLst>
        </pc:spChg>
      </pc:sldChg>
      <pc:sldChg chg="addSp delSp modSp new mod setBg">
        <pc:chgData name="Kantai Melau" userId="6dd946e247776891" providerId="LiveId" clId="{94148860-0AAD-44A4-A90E-0165BE0AFF8E}" dt="2022-07-18T16:36:06.137" v="52" actId="1076"/>
        <pc:sldMkLst>
          <pc:docMk/>
          <pc:sldMk cId="4284646544" sldId="280"/>
        </pc:sldMkLst>
        <pc:spChg chg="mod">
          <ac:chgData name="Kantai Melau" userId="6dd946e247776891" providerId="LiveId" clId="{94148860-0AAD-44A4-A90E-0165BE0AFF8E}" dt="2022-07-18T16:35:56.938" v="50" actId="26606"/>
          <ac:spMkLst>
            <pc:docMk/>
            <pc:sldMk cId="4284646544" sldId="280"/>
            <ac:spMk id="2" creationId="{78919405-CD0F-5EC0-F7BB-3E5F33F7A2C3}"/>
          </ac:spMkLst>
        </pc:spChg>
        <pc:spChg chg="del">
          <ac:chgData name="Kantai Melau" userId="6dd946e247776891" providerId="LiveId" clId="{94148860-0AAD-44A4-A90E-0165BE0AFF8E}" dt="2022-07-18T16:35:36.623" v="43" actId="931"/>
          <ac:spMkLst>
            <pc:docMk/>
            <pc:sldMk cId="4284646544" sldId="280"/>
            <ac:spMk id="3" creationId="{7AA95527-D593-C302-7545-7DD5493FBD52}"/>
          </ac:spMkLst>
        </pc:spChg>
        <pc:spChg chg="add">
          <ac:chgData name="Kantai Melau" userId="6dd946e247776891" providerId="LiveId" clId="{94148860-0AAD-44A4-A90E-0165BE0AFF8E}" dt="2022-07-18T16:35:56.938" v="50" actId="26606"/>
          <ac:spMkLst>
            <pc:docMk/>
            <pc:sldMk cId="4284646544" sldId="280"/>
            <ac:spMk id="10" creationId="{605494DE-B078-4D87-BB01-C84320618DAD}"/>
          </ac:spMkLst>
        </pc:spChg>
        <pc:spChg chg="add">
          <ac:chgData name="Kantai Melau" userId="6dd946e247776891" providerId="LiveId" clId="{94148860-0AAD-44A4-A90E-0165BE0AFF8E}" dt="2022-07-18T16:35:56.938" v="50" actId="26606"/>
          <ac:spMkLst>
            <pc:docMk/>
            <pc:sldMk cId="4284646544" sldId="280"/>
            <ac:spMk id="12" creationId="{9A0576B0-CD8C-4661-95C8-A9F2CE7CDDB0}"/>
          </ac:spMkLst>
        </pc:spChg>
        <pc:spChg chg="add">
          <ac:chgData name="Kantai Melau" userId="6dd946e247776891" providerId="LiveId" clId="{94148860-0AAD-44A4-A90E-0165BE0AFF8E}" dt="2022-07-18T16:35:56.938" v="50" actId="26606"/>
          <ac:spMkLst>
            <pc:docMk/>
            <pc:sldMk cId="4284646544" sldId="280"/>
            <ac:spMk id="14" creationId="{3FF60E2B-3919-423C-B1FF-56CDE6681165}"/>
          </ac:spMkLst>
        </pc:spChg>
        <pc:picChg chg="add mod">
          <ac:chgData name="Kantai Melau" userId="6dd946e247776891" providerId="LiveId" clId="{94148860-0AAD-44A4-A90E-0165BE0AFF8E}" dt="2022-07-18T16:36:06.137" v="52" actId="1076"/>
          <ac:picMkLst>
            <pc:docMk/>
            <pc:sldMk cId="4284646544" sldId="280"/>
            <ac:picMk id="5" creationId="{50AF98BB-36FE-7587-F068-57DB713623E9}"/>
          </ac:picMkLst>
        </pc:picChg>
      </pc:sldChg>
      <pc:sldChg chg="addSp modSp new del mod setBg">
        <pc:chgData name="Kantai Melau" userId="6dd946e247776891" providerId="LiveId" clId="{94148860-0AAD-44A4-A90E-0165BE0AFF8E}" dt="2022-07-18T19:06:00.916" v="372" actId="2696"/>
        <pc:sldMkLst>
          <pc:docMk/>
          <pc:sldMk cId="4171596755" sldId="281"/>
        </pc:sldMkLst>
        <pc:spChg chg="mod">
          <ac:chgData name="Kantai Melau" userId="6dd946e247776891" providerId="LiveId" clId="{94148860-0AAD-44A4-A90E-0165BE0AFF8E}" dt="2022-07-18T18:41:32.955" v="251" actId="26606"/>
          <ac:spMkLst>
            <pc:docMk/>
            <pc:sldMk cId="4171596755" sldId="281"/>
            <ac:spMk id="2" creationId="{5D69F0A8-73E8-62AF-F62B-45E921C0BC40}"/>
          </ac:spMkLst>
        </pc:spChg>
        <pc:spChg chg="mod">
          <ac:chgData name="Kantai Melau" userId="6dd946e247776891" providerId="LiveId" clId="{94148860-0AAD-44A4-A90E-0165BE0AFF8E}" dt="2022-07-18T18:41:48.842" v="253" actId="27636"/>
          <ac:spMkLst>
            <pc:docMk/>
            <pc:sldMk cId="4171596755" sldId="281"/>
            <ac:spMk id="3" creationId="{6E13CD61-2B6F-A963-1E95-9ADC66F237BC}"/>
          </ac:spMkLst>
        </pc:spChg>
        <pc:spChg chg="add">
          <ac:chgData name="Kantai Melau" userId="6dd946e247776891" providerId="LiveId" clId="{94148860-0AAD-44A4-A90E-0165BE0AFF8E}" dt="2022-07-18T18:41:32.955" v="251" actId="26606"/>
          <ac:spMkLst>
            <pc:docMk/>
            <pc:sldMk cId="4171596755" sldId="281"/>
            <ac:spMk id="8" creationId="{C7FA33FF-088D-4F16-95A2-2C64D353DEA8}"/>
          </ac:spMkLst>
        </pc:spChg>
        <pc:spChg chg="add">
          <ac:chgData name="Kantai Melau" userId="6dd946e247776891" providerId="LiveId" clId="{94148860-0AAD-44A4-A90E-0165BE0AFF8E}" dt="2022-07-18T18:41:32.955" v="251" actId="26606"/>
          <ac:spMkLst>
            <pc:docMk/>
            <pc:sldMk cId="4171596755" sldId="281"/>
            <ac:spMk id="10" creationId="{A376EFB1-01CF-419F-ABF1-2AF02BBFCBD1}"/>
          </ac:spMkLst>
        </pc:spChg>
        <pc:spChg chg="add">
          <ac:chgData name="Kantai Melau" userId="6dd946e247776891" providerId="LiveId" clId="{94148860-0AAD-44A4-A90E-0165BE0AFF8E}" dt="2022-07-18T18:41:32.955" v="251" actId="26606"/>
          <ac:spMkLst>
            <pc:docMk/>
            <pc:sldMk cId="4171596755" sldId="281"/>
            <ac:spMk id="12" creationId="{FF9DEA15-78BD-4750-AA18-B9F28A6D5AB8}"/>
          </ac:spMkLst>
        </pc:spChg>
      </pc:sldChg>
      <pc:sldChg chg="add ord">
        <pc:chgData name="Kantai Melau" userId="6dd946e247776891" providerId="LiveId" clId="{94148860-0AAD-44A4-A90E-0165BE0AFF8E}" dt="2022-07-18T19:05:46.486" v="370"/>
        <pc:sldMkLst>
          <pc:docMk/>
          <pc:sldMk cId="3063356334" sldId="282"/>
        </pc:sldMkLst>
      </pc:sldChg>
      <pc:sldChg chg="delSp add del setBg delDesignElem">
        <pc:chgData name="Kantai Melau" userId="6dd946e247776891" providerId="LiveId" clId="{94148860-0AAD-44A4-A90E-0165BE0AFF8E}" dt="2022-07-18T19:05:52.214" v="371" actId="2696"/>
        <pc:sldMkLst>
          <pc:docMk/>
          <pc:sldMk cId="618534736" sldId="283"/>
        </pc:sldMkLst>
        <pc:spChg chg="del">
          <ac:chgData name="Kantai Melau" userId="6dd946e247776891" providerId="LiveId" clId="{94148860-0AAD-44A4-A90E-0165BE0AFF8E}" dt="2022-07-18T19:05:36.219" v="368"/>
          <ac:spMkLst>
            <pc:docMk/>
            <pc:sldMk cId="618534736" sldId="283"/>
            <ac:spMk id="8" creationId="{C7FA33FF-088D-4F16-95A2-2C64D353DEA8}"/>
          </ac:spMkLst>
        </pc:spChg>
        <pc:spChg chg="del">
          <ac:chgData name="Kantai Melau" userId="6dd946e247776891" providerId="LiveId" clId="{94148860-0AAD-44A4-A90E-0165BE0AFF8E}" dt="2022-07-18T19:05:36.219" v="368"/>
          <ac:spMkLst>
            <pc:docMk/>
            <pc:sldMk cId="618534736" sldId="283"/>
            <ac:spMk id="10" creationId="{A376EFB1-01CF-419F-ABF1-2AF02BBFCBD1}"/>
          </ac:spMkLst>
        </pc:spChg>
        <pc:spChg chg="del">
          <ac:chgData name="Kantai Melau" userId="6dd946e247776891" providerId="LiveId" clId="{94148860-0AAD-44A4-A90E-0165BE0AFF8E}" dt="2022-07-18T19:05:36.219" v="368"/>
          <ac:spMkLst>
            <pc:docMk/>
            <pc:sldMk cId="618534736" sldId="283"/>
            <ac:spMk id="12" creationId="{FF9DEA15-78BD-4750-AA18-B9F28A6D5A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E0DB-4861-0BF9-78CB-FA70F480E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DA1F-DA4D-7FA7-FA07-8225EEC93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0296-2AAD-3437-81B6-11A6825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1A41-BB32-FDFB-56FE-7DA89AF3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189A-AB51-F782-7F37-AD0D60CE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27BC-2FA4-E5E2-BC03-5C2E4BDA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7F944-74DE-E334-5EB3-1772AC3A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995A-DB37-2033-AE33-A27F30B9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751B-B5E0-13CA-B6E2-3C376DA6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8A24-723E-11F0-97F2-6D71801C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EB6F3-B72E-06F0-01E7-367D40F57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41AB3-6DB7-8CC7-8BCF-9FB849991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2A35-F7F5-4BD6-D090-309A978A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9729-C809-3DE6-5B72-6E23E763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0654-A095-6AFC-6798-3593D879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84C7-A8A5-D7FA-8171-88BB6C80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E71C-71DA-B2F1-C70F-4A40377B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4715-C594-B5A4-72AB-C868A156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9CE1-9308-C0E8-8DB8-FEA0F514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1B58-4475-F864-DF6E-57DE362A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0028-18FD-C884-F4D6-7098396E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2CB2-2DAE-D5D8-540E-74761CB8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3601D-F8E1-294F-F985-DBC3F17D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3635-F279-8823-BDC0-5D910800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69DD-B50D-8A9E-AF7C-4BAB5DD4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2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7D15-6703-6094-A4A8-517E9E28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0E87-6FF1-B4B7-95B2-9CB211272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247DC-229B-005F-10C5-FAEF17BD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D989D-AA44-50DE-81E2-64DDD437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7B561-CBEB-DD6E-5BE3-FFBAD30E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57C8-8A7A-3C9A-46D9-BDCADB6F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3603-6AA7-A164-4B56-48F0028D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6DECE-1C49-2D5D-73F3-AABD8700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8FE07-9E1D-E253-B901-FFB8C83A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8C1C-8076-D521-5E83-90B9E2CE8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263AC-22C2-F440-3963-7E9326243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D52AD-806D-7269-2411-85004C12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9CC39-74E5-97AB-1DFC-21A6A90B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805B0-2132-F5A6-320F-175DA5D6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A19F-7497-E147-CA67-C006930B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78867-22EC-4A1C-5231-5850E8CE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40A14-A6A7-B880-FF0A-67FE9CDA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5766E-AE0F-E211-5493-8B92829D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D822E-A361-635D-6E79-D3297CC0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02CE4-8D32-6BEF-F998-86ACBFDB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7C625-3DD2-2F93-799C-8668C47E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9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D358-4C9D-C69B-4514-2436F7B1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BD57-5ABC-ED29-70E8-4370EAD8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65B8C-ACE6-F346-D1DE-CB8CF19EE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23B55-0FE2-066A-30BB-6BA88E93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40D60-EC5C-64AA-21C9-5F933F69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5499E-0B17-928A-299C-5C27B0A8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AD34-DA17-5586-9870-79622BF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F000E-AE7E-FE0A-55F2-B289D752A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FDCD1-065E-87C0-9F3B-063470470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8718-D38E-A3E1-8B0D-0E77863E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3ACF-F13C-022B-F71E-A02ED86B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126-9A28-15FC-5DCA-F033C468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5D61C-DCBC-AD18-ADEC-78B8C50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4E3D7-5EBD-E08B-4A16-67D7974C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42B2-6DB7-A354-D8A1-3B96BCD6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6DE3-D5CD-44B9-848D-404AD5A9707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53C4-6495-37A8-8FA2-7276302B1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523A-8E07-A569-FC96-327E124D0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668E-2869-463C-8306-E76ADB2F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data.gov.uk/details/healthcare" TargetMode="External"/><Relationship Id="rId2" Type="http://schemas.openxmlformats.org/officeDocument/2006/relationships/hyperlink" Target="https://www.kaggle.com/code/vascodegama/uk-covid-19-cases-deaths-vaccines-reg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ne in a crowd">
            <a:extLst>
              <a:ext uri="{FF2B5EF4-FFF2-40B4-BE49-F238E27FC236}">
                <a16:creationId xmlns:a16="http://schemas.microsoft.com/office/drawing/2014/main" id="{1EB78920-5318-9FBA-9878-57C34FA14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34" b="172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D52FF2-CEA8-7022-2280-EB87727E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OUTSIDERS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B820FB-B12B-2B46-2A78-EBAFC7A54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PROJECT: COVID-19 IN THE UK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4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45E3-AE5A-27F1-A901-4B2EDB92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Daily Hospital Admissions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0C3A32F-F0D3-60C7-A156-79A2F0C2D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359047"/>
            <a:ext cx="11496821" cy="22993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62CCE5-D3A2-CD66-645E-40E213F1896B}"/>
              </a:ext>
            </a:extLst>
          </p:cNvPr>
          <p:cNvCxnSpPr/>
          <p:nvPr/>
        </p:nvCxnSpPr>
        <p:spPr>
          <a:xfrm>
            <a:off x="2104848" y="5203949"/>
            <a:ext cx="0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03CFF6-BFF3-7E16-A77B-58A49DF780B7}"/>
              </a:ext>
            </a:extLst>
          </p:cNvPr>
          <p:cNvSpPr txBox="1"/>
          <p:nvPr/>
        </p:nvSpPr>
        <p:spPr>
          <a:xfrm>
            <a:off x="1323295" y="5792767"/>
            <a:ext cx="119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Lockdown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E37EE3-587D-B4F9-FA42-5C428AA5E646}"/>
              </a:ext>
            </a:extLst>
          </p:cNvPr>
          <p:cNvCxnSpPr/>
          <p:nvPr/>
        </p:nvCxnSpPr>
        <p:spPr>
          <a:xfrm>
            <a:off x="4192438" y="5221201"/>
            <a:ext cx="0" cy="6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B1483B-253C-4D48-C608-9BE0F0AEEA8D}"/>
              </a:ext>
            </a:extLst>
          </p:cNvPr>
          <p:cNvSpPr txBox="1"/>
          <p:nvPr/>
        </p:nvSpPr>
        <p:spPr>
          <a:xfrm>
            <a:off x="3277175" y="5868183"/>
            <a:ext cx="119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 Lockdown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51715-9EBA-82B1-3526-EE2A6B673C50}"/>
              </a:ext>
            </a:extLst>
          </p:cNvPr>
          <p:cNvCxnSpPr/>
          <p:nvPr/>
        </p:nvCxnSpPr>
        <p:spPr>
          <a:xfrm>
            <a:off x="5062844" y="5203948"/>
            <a:ext cx="0" cy="6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43958-BE32-2CF6-6D7D-6780F8298F00}"/>
              </a:ext>
            </a:extLst>
          </p:cNvPr>
          <p:cNvSpPr txBox="1"/>
          <p:nvPr/>
        </p:nvSpPr>
        <p:spPr>
          <a:xfrm>
            <a:off x="4540511" y="5868183"/>
            <a:ext cx="1381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Vaccination starts &amp; Lockdown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9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BC66-4EA8-D722-D5D2-E0B61208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Daily Deaths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3E7FFCE-B745-08F7-4082-4816B6C7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359047"/>
            <a:ext cx="11496821" cy="229936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3E2E0-3295-BF9C-78A4-1E57BC4770C9}"/>
              </a:ext>
            </a:extLst>
          </p:cNvPr>
          <p:cNvCxnSpPr/>
          <p:nvPr/>
        </p:nvCxnSpPr>
        <p:spPr>
          <a:xfrm>
            <a:off x="2493036" y="5210355"/>
            <a:ext cx="0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EB4DAE-6587-536E-0F7F-1FD47CFA3B9E}"/>
              </a:ext>
            </a:extLst>
          </p:cNvPr>
          <p:cNvSpPr txBox="1"/>
          <p:nvPr/>
        </p:nvSpPr>
        <p:spPr>
          <a:xfrm>
            <a:off x="1711483" y="5799173"/>
            <a:ext cx="119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Lockdown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0830C5-2160-E332-ABAB-EE25CE615A8B}"/>
              </a:ext>
            </a:extLst>
          </p:cNvPr>
          <p:cNvCxnSpPr/>
          <p:nvPr/>
        </p:nvCxnSpPr>
        <p:spPr>
          <a:xfrm>
            <a:off x="4580626" y="5227607"/>
            <a:ext cx="0" cy="6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94A16B-3A60-C272-5BD3-924196FFC39D}"/>
              </a:ext>
            </a:extLst>
          </p:cNvPr>
          <p:cNvSpPr txBox="1"/>
          <p:nvPr/>
        </p:nvSpPr>
        <p:spPr>
          <a:xfrm>
            <a:off x="3665363" y="5874589"/>
            <a:ext cx="119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 Lockdown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1077ED-3816-8952-4B51-BD17E536F80E}"/>
              </a:ext>
            </a:extLst>
          </p:cNvPr>
          <p:cNvCxnSpPr/>
          <p:nvPr/>
        </p:nvCxnSpPr>
        <p:spPr>
          <a:xfrm>
            <a:off x="5347515" y="5210355"/>
            <a:ext cx="0" cy="6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9E5B0E-5FFA-70F3-2AAA-6983F1FE9FAE}"/>
              </a:ext>
            </a:extLst>
          </p:cNvPr>
          <p:cNvSpPr txBox="1"/>
          <p:nvPr/>
        </p:nvSpPr>
        <p:spPr>
          <a:xfrm>
            <a:off x="5049470" y="5874589"/>
            <a:ext cx="1381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Vaccination starts &amp; Lockdown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3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5F042-9B29-9134-5902-66CD9735E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1354819"/>
            <a:ext cx="10361531" cy="2678363"/>
          </a:xfrm>
        </p:spPr>
        <p:txBody>
          <a:bodyPr>
            <a:normAutofit/>
          </a:bodyPr>
          <a:lstStyle/>
          <a:p>
            <a:pPr algn="l"/>
            <a:r>
              <a:rPr lang="en-GB" sz="7200" dirty="0">
                <a:solidFill>
                  <a:schemeClr val="bg1"/>
                </a:solidFill>
              </a:rPr>
              <a:t>Regional</a:t>
            </a:r>
            <a:br>
              <a:rPr lang="en-GB" sz="7200" dirty="0">
                <a:solidFill>
                  <a:schemeClr val="bg1"/>
                </a:solidFill>
              </a:rPr>
            </a:br>
            <a:r>
              <a:rPr lang="en-GB" sz="7200" dirty="0">
                <a:solidFill>
                  <a:schemeClr val="bg1"/>
                </a:solidFill>
              </a:rPr>
              <a:t>Trends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AFBE9-5058-7AE1-79F3-6A9BB8226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8" y="4414180"/>
            <a:ext cx="7006691" cy="88453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48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DEB9-8061-B513-A5B7-90FBF05F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REGIONAL COMPARISON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B19C331E-B18C-2520-3E56-0524502D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492573"/>
            <a:ext cx="666903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47378-55FD-3156-3FFD-B549BAE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Deaths per Region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4BE445F-D659-285B-3270-773D0FBB8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40" y="1663064"/>
            <a:ext cx="8667458" cy="4910456"/>
          </a:xfrm>
        </p:spPr>
      </p:pic>
    </p:spTree>
    <p:extLst>
      <p:ext uri="{BB962C8B-B14F-4D97-AF65-F5344CB8AC3E}">
        <p14:creationId xmlns:p14="http://schemas.microsoft.com/office/powerpoint/2010/main" val="86722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7959A-51A1-DB40-AB5E-BD91B56E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Vaccines Given Per Region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06DF0E2C-CED2-41DE-1C24-49B339868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23" y="-612474"/>
            <a:ext cx="6635718" cy="7436550"/>
          </a:xfrm>
        </p:spPr>
      </p:pic>
    </p:spTree>
    <p:extLst>
      <p:ext uri="{BB962C8B-B14F-4D97-AF65-F5344CB8AC3E}">
        <p14:creationId xmlns:p14="http://schemas.microsoft.com/office/powerpoint/2010/main" val="39169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3DA35-1166-930A-8351-196C0BAD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London New Cases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6ACE4D24-8230-B011-3614-95C2824D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46" y="1388303"/>
            <a:ext cx="6779021" cy="5427790"/>
          </a:xfrm>
        </p:spPr>
      </p:pic>
    </p:spTree>
    <p:extLst>
      <p:ext uri="{BB962C8B-B14F-4D97-AF65-F5344CB8AC3E}">
        <p14:creationId xmlns:p14="http://schemas.microsoft.com/office/powerpoint/2010/main" val="47113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19405-CD0F-5EC0-F7BB-3E5F33F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London Deaths Vs Vaccines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AF98BB-36FE-7587-F068-57DB71362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60" y="332454"/>
            <a:ext cx="6039098" cy="60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4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 descr="Pins in a map">
            <a:extLst>
              <a:ext uri="{FF2B5EF4-FFF2-40B4-BE49-F238E27FC236}">
                <a16:creationId xmlns:a16="http://schemas.microsoft.com/office/drawing/2014/main" id="{F91AD255-2543-F422-3BB0-2641F059F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699" b="603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913979-9D1E-F205-99F2-F62137AD5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Heatmaps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BF9E91-9A16-14EA-24C0-E0EB9DF5C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EDA87-BBC6-2283-0CBB-004A00832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1" r="1522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9469-0E83-9598-5DF1-7DA1527E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rgbClr val="262626"/>
                </a:solidFill>
              </a:rPr>
              <a:t>Pre-Lock down Heatmap</a:t>
            </a:r>
          </a:p>
        </p:txBody>
      </p:sp>
    </p:spTree>
    <p:extLst>
      <p:ext uri="{BB962C8B-B14F-4D97-AF65-F5344CB8AC3E}">
        <p14:creationId xmlns:p14="http://schemas.microsoft.com/office/powerpoint/2010/main" val="36520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B7B5D-424B-FD76-29A8-078CB092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TEAM MEMBERS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815E-A78F-9742-8FBE-76DBFFF7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Nnamdi Okoroji</a:t>
            </a:r>
          </a:p>
          <a:p>
            <a:r>
              <a:rPr lang="en-GB">
                <a:solidFill>
                  <a:schemeClr val="bg1"/>
                </a:solidFill>
              </a:rPr>
              <a:t>Calum Knight</a:t>
            </a:r>
          </a:p>
          <a:p>
            <a:r>
              <a:rPr lang="en-GB">
                <a:solidFill>
                  <a:schemeClr val="bg1"/>
                </a:solidFill>
              </a:rPr>
              <a:t>Mihai Flore</a:t>
            </a:r>
          </a:p>
          <a:p>
            <a:r>
              <a:rPr lang="en-GB">
                <a:solidFill>
                  <a:schemeClr val="bg1"/>
                </a:solidFill>
              </a:rPr>
              <a:t>Adna</a:t>
            </a:r>
          </a:p>
          <a:p>
            <a:r>
              <a:rPr lang="en-GB">
                <a:solidFill>
                  <a:schemeClr val="bg1"/>
                </a:solidFill>
              </a:rPr>
              <a:t>Kantai Melau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8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37013-90B6-3E32-0A09-43C79FA55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1" r="15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C2B9C-134B-E00A-5FC0-731335F6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>
                <a:solidFill>
                  <a:srgbClr val="262626"/>
                </a:solidFill>
              </a:rPr>
              <a:t>Post-Lockdown Heatmap</a:t>
            </a:r>
          </a:p>
        </p:txBody>
      </p:sp>
    </p:spTree>
    <p:extLst>
      <p:ext uri="{BB962C8B-B14F-4D97-AF65-F5344CB8AC3E}">
        <p14:creationId xmlns:p14="http://schemas.microsoft.com/office/powerpoint/2010/main" val="275730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alculus formula">
            <a:extLst>
              <a:ext uri="{FF2B5EF4-FFF2-40B4-BE49-F238E27FC236}">
                <a16:creationId xmlns:a16="http://schemas.microsoft.com/office/drawing/2014/main" id="{3D18D667-8140-DDE6-6588-9F7FDA50D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84" b="136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71DB82B-3B4E-5B4A-AE8D-FFCB66AC5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Hypothesis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B06860-C413-5527-481D-10DF14026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6AE2-D269-87B7-98D5-A89116A1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6200">
                <a:solidFill>
                  <a:schemeClr val="bg1"/>
                </a:solidFill>
              </a:rPr>
              <a:t>Hypothesis 1</a:t>
            </a:r>
            <a:endParaRPr lang="en-US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8405-0E5D-DB74-C0F3-EF6C86D5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 Hypothesis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The booster vaccine has no effect on the number of deaths</a:t>
            </a:r>
            <a:endParaRPr lang="en-GB" sz="20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Alternative hypothesis</a:t>
            </a:r>
            <a:endParaRPr lang="en-GB" sz="2000" b="1" dirty="0">
              <a:solidFill>
                <a:schemeClr val="bg1"/>
              </a:solidFill>
              <a:latin typeface="Helvetica Neue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The booster vaccine causes a reduction on the number of deaths.</a:t>
            </a:r>
            <a:endParaRPr lang="en-GB" sz="20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T-Test, the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 Neue"/>
              </a:rPr>
              <a:t>pvalue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 = 1.3424073380898807e-05</a:t>
            </a:r>
          </a:p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Helvetica Neue"/>
              </a:rPr>
              <a:t>Pvalue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&lt; 0.05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Reject the Null Hypothesis</a:t>
            </a:r>
            <a:endParaRPr lang="en-US" sz="20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628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72E30-C289-4390-86F3-EFDFB1D9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GB">
                <a:solidFill>
                  <a:schemeClr val="bg1"/>
                </a:solidFill>
              </a:rPr>
              <a:t>Hypothesis 2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0419-0033-6261-27BB-704AEE22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 Hypothesis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The population of a location has no effect on the number of cases recorded.</a:t>
            </a:r>
          </a:p>
          <a:p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Alternative Hypothesis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The higher the population of a location the more the cases recorded.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T-Test, the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 Neue"/>
              </a:rPr>
              <a:t>pvalue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 = 2.1904276395075232e-05</a:t>
            </a:r>
          </a:p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Helvetica Neue"/>
              </a:rPr>
              <a:t>Pvalue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&lt; 0.05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Reject the Null hypothesis.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3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429F609-71FE-04CB-9E66-659F3B6D1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 dirty="0">
                <a:solidFill>
                  <a:schemeClr val="bg1"/>
                </a:solidFill>
              </a:rPr>
              <a:t>THANK YOU!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694550-3AB5-C057-5193-F2894D44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7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18D78-5AB2-F42D-C7B4-4E539681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CONTENTS</a:t>
            </a:r>
            <a:endParaRPr 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EF00-0A08-A2D2-B815-F95016CF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200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Research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Data Sets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Countrywide 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Regional 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Heat maps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Hypothesis</a:t>
            </a:r>
          </a:p>
          <a:p>
            <a:pPr marL="514350" indent="-514350">
              <a:buFont typeface="+mj-lt"/>
              <a:buAutoNum type="arabicPeriod"/>
            </a:pPr>
            <a:endParaRPr lang="en-GB" sz="2200" dirty="0"/>
          </a:p>
          <a:p>
            <a:pPr marL="514350" indent="-514350">
              <a:buFont typeface="+mj-lt"/>
              <a:buAutoNum type="arabicPeriod"/>
            </a:pPr>
            <a:endParaRPr lang="en-GB" sz="2200" dirty="0"/>
          </a:p>
          <a:p>
            <a:pPr marL="514350" indent="-514350">
              <a:buFont typeface="+mj-lt"/>
              <a:buAutoNum type="arabicPeriod"/>
            </a:pPr>
            <a:endParaRPr lang="en-GB" sz="2200" dirty="0"/>
          </a:p>
          <a:p>
            <a:endParaRPr lang="en-US" sz="2200" dirty="0"/>
          </a:p>
        </p:txBody>
      </p:sp>
      <p:pic>
        <p:nvPicPr>
          <p:cNvPr id="15" name="Picture 4" descr="Graph">
            <a:extLst>
              <a:ext uri="{FF2B5EF4-FFF2-40B4-BE49-F238E27FC236}">
                <a16:creationId xmlns:a16="http://schemas.microsoft.com/office/drawing/2014/main" id="{38D493C6-D3E9-B41D-25C1-8DAE5FEB0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95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D5C6C83-2303-F3ED-B7EB-EB46ACD3B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2DFAA-A21A-B669-58F6-513BE5DB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DESCRIPTION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5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27779-B26A-A899-BB24-0D62CB95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UK COVID-19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9395-D098-8DCE-F6E6-4294E6E7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The study examines the COVID-19 situation in the UK. </a:t>
            </a:r>
          </a:p>
          <a:p>
            <a:r>
              <a:rPr lang="en-US" sz="2100" dirty="0"/>
              <a:t>This is done to draw comparisons and to understand the patterns that exist in the data. </a:t>
            </a:r>
          </a:p>
          <a:p>
            <a:r>
              <a:rPr lang="en-US" sz="2100" dirty="0"/>
              <a:t>It also attempts to get a geographical representation of the COVID situation. The information provided would be relevant to the UK government for future planning.</a:t>
            </a:r>
          </a:p>
        </p:txBody>
      </p:sp>
    </p:spTree>
    <p:extLst>
      <p:ext uri="{BB962C8B-B14F-4D97-AF65-F5344CB8AC3E}">
        <p14:creationId xmlns:p14="http://schemas.microsoft.com/office/powerpoint/2010/main" val="235643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9F0A8-73E8-62AF-F62B-45E921C0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Research Questions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CD61-2B6F-A963-1E95-9ADC66F2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latin typeface="Slack-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lack-Lato"/>
              </a:rPr>
              <a:t>What were the trends observed over the pandemic with regards to:</a:t>
            </a:r>
          </a:p>
          <a:p>
            <a:pPr lvl="2"/>
            <a:r>
              <a:rPr lang="en-US" sz="1900" dirty="0">
                <a:latin typeface="Slack-Lato"/>
              </a:rPr>
              <a:t>D</a:t>
            </a:r>
            <a:r>
              <a:rPr lang="en-US" sz="1900" b="0" i="0" dirty="0">
                <a:effectLst/>
                <a:latin typeface="Slack-Lato"/>
              </a:rPr>
              <a:t>eaths</a:t>
            </a:r>
          </a:p>
          <a:p>
            <a:pPr lvl="2"/>
            <a:r>
              <a:rPr lang="en-US" sz="1900" dirty="0">
                <a:latin typeface="Slack-Lato"/>
              </a:rPr>
              <a:t>H</a:t>
            </a:r>
            <a:r>
              <a:rPr lang="en-US" sz="1900" b="0" i="0" dirty="0">
                <a:effectLst/>
                <a:latin typeface="Slack-Lato"/>
              </a:rPr>
              <a:t>ospital admissions</a:t>
            </a:r>
          </a:p>
          <a:p>
            <a:pPr lvl="2"/>
            <a:r>
              <a:rPr lang="en-US" sz="1900" dirty="0">
                <a:latin typeface="Slack-Lato"/>
              </a:rPr>
              <a:t>Number of cases</a:t>
            </a:r>
            <a:endParaRPr lang="en-US" sz="1900" b="0" i="0" dirty="0">
              <a:effectLst/>
              <a:latin typeface="Slack-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lack-Lato"/>
              </a:rPr>
              <a:t>What trends were observed for these at a regional level?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lack-Lato"/>
              </a:rPr>
              <a:t>What effect did lockdown/vaccinations have on the above?</a:t>
            </a:r>
          </a:p>
          <a:p>
            <a:r>
              <a:rPr lang="en-US" sz="1900" dirty="0">
                <a:latin typeface="Slack-Lato"/>
              </a:rPr>
              <a:t>C</a:t>
            </a:r>
            <a:r>
              <a:rPr lang="en-US" sz="1900" b="0" i="0" dirty="0">
                <a:effectLst/>
                <a:latin typeface="Slack-Lato"/>
              </a:rPr>
              <a:t>reating a heatmap to show the effects of lockdown on covid across the UK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lack-Lato"/>
              </a:rPr>
              <a:t>We will be testing 2 null hypotheses: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Slack-Lato"/>
              </a:rPr>
              <a:t>	1. The booster vaccine has no effect on the number of deaths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Slack-Lato"/>
              </a:rPr>
              <a:t>	2. The population of a location has no effect on the number of cases recorded.</a:t>
            </a:r>
          </a:p>
          <a:p>
            <a:endParaRPr lang="en-US" sz="1900" b="0" i="0" dirty="0">
              <a:effectLst/>
              <a:latin typeface="Slack-La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latin typeface="Slack-Lato"/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6335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8AE1CB-7293-FD4A-3C04-123B6FED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8000">
                <a:solidFill>
                  <a:schemeClr val="bg1"/>
                </a:solidFill>
              </a:rPr>
              <a:t>DATA SETS</a:t>
            </a:r>
            <a:endParaRPr lang="en-US" sz="80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B7C341-2B78-5F96-8B2C-1DC4B425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hlinkClick r:id="rId2"/>
              </a:rPr>
              <a:t>https://www.kaggle.com/code/vascodegama/uk-covid-19-cases-deaths-vaccines-regions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hlinkClick r:id="rId3"/>
              </a:rPr>
              <a:t>https://coronavirus.data.gov.uk/details/healthcare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https://developers.google.com/maps/</a:t>
            </a:r>
          </a:p>
        </p:txBody>
      </p:sp>
    </p:spTree>
    <p:extLst>
      <p:ext uri="{BB962C8B-B14F-4D97-AF65-F5344CB8AC3E}">
        <p14:creationId xmlns:p14="http://schemas.microsoft.com/office/powerpoint/2010/main" val="375750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42C30-DF5E-3837-0FC5-34BB18C08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1354819"/>
            <a:ext cx="10361531" cy="2678363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chemeClr val="bg1"/>
                </a:solidFill>
              </a:rPr>
              <a:t>National Trends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1509D-630E-487D-0291-6FA413718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8" y="4414180"/>
            <a:ext cx="7006691" cy="88453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4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FC565-5FC2-3EE9-D36D-6FFB3841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Daily Cases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5463AEB-E31F-9047-EBEA-A8A3B3968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5" y="3212398"/>
            <a:ext cx="11496821" cy="229936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E3D5EA-3E73-35D9-6978-8113BBD74BB8}"/>
              </a:ext>
            </a:extLst>
          </p:cNvPr>
          <p:cNvCxnSpPr/>
          <p:nvPr/>
        </p:nvCxnSpPr>
        <p:spPr>
          <a:xfrm>
            <a:off x="2562045" y="5115464"/>
            <a:ext cx="0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56CA2A-2E50-0EC2-76CD-9A032FFFE2BE}"/>
              </a:ext>
            </a:extLst>
          </p:cNvPr>
          <p:cNvSpPr txBox="1"/>
          <p:nvPr/>
        </p:nvSpPr>
        <p:spPr>
          <a:xfrm>
            <a:off x="1820176" y="5719313"/>
            <a:ext cx="119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Lockdown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CAB70F-D388-E3DF-5B6E-C870748956E2}"/>
              </a:ext>
            </a:extLst>
          </p:cNvPr>
          <p:cNvCxnSpPr/>
          <p:nvPr/>
        </p:nvCxnSpPr>
        <p:spPr>
          <a:xfrm>
            <a:off x="4753155" y="5055079"/>
            <a:ext cx="0" cy="6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38DB87-D0D8-9986-2F96-03F5CEC11F4E}"/>
              </a:ext>
            </a:extLst>
          </p:cNvPr>
          <p:cNvSpPr txBox="1"/>
          <p:nvPr/>
        </p:nvSpPr>
        <p:spPr>
          <a:xfrm>
            <a:off x="3717122" y="5667556"/>
            <a:ext cx="119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 Lockdown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E2690E-FBF3-145F-2A91-53D0F84F8030}"/>
              </a:ext>
            </a:extLst>
          </p:cNvPr>
          <p:cNvCxnSpPr/>
          <p:nvPr/>
        </p:nvCxnSpPr>
        <p:spPr>
          <a:xfrm>
            <a:off x="5459658" y="5055079"/>
            <a:ext cx="0" cy="6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136600-AE7D-88CC-239E-5BE49AE72E17}"/>
              </a:ext>
            </a:extLst>
          </p:cNvPr>
          <p:cNvSpPr txBox="1"/>
          <p:nvPr/>
        </p:nvSpPr>
        <p:spPr>
          <a:xfrm>
            <a:off x="5313010" y="5719313"/>
            <a:ext cx="1381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Vaccination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5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375</Words>
  <Application>Microsoft Office PowerPoint</Application>
  <PresentationFormat>Widescreen</PresentationFormat>
  <Paragraphs>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Slack-Lato</vt:lpstr>
      <vt:lpstr>Office Theme</vt:lpstr>
      <vt:lpstr>THE OUTSIDERS</vt:lpstr>
      <vt:lpstr>TEAM MEMBERS</vt:lpstr>
      <vt:lpstr>CONTENTS</vt:lpstr>
      <vt:lpstr>PROJECT DESCRIPTION</vt:lpstr>
      <vt:lpstr>UK COVID-19</vt:lpstr>
      <vt:lpstr>Research Questions</vt:lpstr>
      <vt:lpstr>DATA SETS</vt:lpstr>
      <vt:lpstr>National Trends</vt:lpstr>
      <vt:lpstr>Daily Cases</vt:lpstr>
      <vt:lpstr>Daily Hospital Admissions</vt:lpstr>
      <vt:lpstr>Daily Deaths</vt:lpstr>
      <vt:lpstr>Regional Trends</vt:lpstr>
      <vt:lpstr>REGIONAL COMPARISON</vt:lpstr>
      <vt:lpstr>Deaths per Region</vt:lpstr>
      <vt:lpstr>Vaccines Given Per Region</vt:lpstr>
      <vt:lpstr>London New Cases</vt:lpstr>
      <vt:lpstr>London Deaths Vs Vaccines</vt:lpstr>
      <vt:lpstr>Heatmaps</vt:lpstr>
      <vt:lpstr>Pre-Lock down Heatmap</vt:lpstr>
      <vt:lpstr>Post-Lockdown Heatmap</vt:lpstr>
      <vt:lpstr>Hypothesis</vt:lpstr>
      <vt:lpstr>Hypothesis 1</vt:lpstr>
      <vt:lpstr>Hypothesis 2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OUTSIDERS</dc:title>
  <dc:creator>Kantai Melau</dc:creator>
  <cp:lastModifiedBy>Kantai Melau</cp:lastModifiedBy>
  <cp:revision>1</cp:revision>
  <dcterms:created xsi:type="dcterms:W3CDTF">2022-07-18T11:37:19Z</dcterms:created>
  <dcterms:modified xsi:type="dcterms:W3CDTF">2022-07-18T19:24:47Z</dcterms:modified>
</cp:coreProperties>
</file>