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BCB98-E1D6-404B-84AC-344CBB07F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E08B6-A4C7-40E2-B0CF-2D19A96F5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BF7BF-9D04-4BA4-8E2F-64F9F9BC2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3FF38-0CBF-4432-8310-E4B1F4216ACF}" type="datetimeFigureOut">
              <a:rPr lang="en-GB" smtClean="0"/>
              <a:t>19/11/2019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F30AB-CAA1-43FB-89B2-6035931A1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43A5D-F2F8-4470-8A9F-FDC5A5FE0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24171-C70D-4EA2-A4CC-B0FC332696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230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E42DB-AF01-4631-A476-EAEF679D6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9D45D-230C-4269-9194-0EB76732D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183CE-1C1B-462D-9E82-EF981E0C0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3FF38-0CBF-4432-8310-E4B1F4216ACF}" type="datetimeFigureOut">
              <a:rPr lang="en-GB" smtClean="0"/>
              <a:t>19/11/2019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CFB3D-2076-4474-BBF7-FC33F939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E4F22-B7E3-46FB-843E-D24645842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24171-C70D-4EA2-A4CC-B0FC332696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160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578B2-328B-4126-8207-30351575DF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C60C5-53C3-44B1-83D8-A0CDCE715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32F7B-C9E7-4516-AA01-305A0F86A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3FF38-0CBF-4432-8310-E4B1F4216ACF}" type="datetimeFigureOut">
              <a:rPr lang="en-GB" smtClean="0"/>
              <a:t>19/11/2019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B639E-CD83-4975-B4AD-41B05E691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11E22-D3DF-41D4-9540-02D320FB1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24171-C70D-4EA2-A4CC-B0FC332696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153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292A-59AD-447F-BD8D-26EBB135C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9BDE2-27CF-4832-8F0A-8CF13F391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094C3-D044-48DA-BD3F-913004B48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3FF38-0CBF-4432-8310-E4B1F4216ACF}" type="datetimeFigureOut">
              <a:rPr lang="en-GB" smtClean="0"/>
              <a:t>19/11/2019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54FBD-5D3E-47A0-8041-3AC320DC4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3322B-942A-457D-A68A-3992C30A4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24171-C70D-4EA2-A4CC-B0FC332696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877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AEE3D-143B-4DEA-9531-98D8C27CD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E92EC-4AC8-4B58-AC4A-E3C562AC8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5981C-F0F2-4A64-9E6A-BCF5DA551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3FF38-0CBF-4432-8310-E4B1F4216ACF}" type="datetimeFigureOut">
              <a:rPr lang="en-GB" smtClean="0"/>
              <a:t>19/11/2019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783B6-1728-4E36-88F2-85A7590EE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636B2-201C-4624-8BBE-151A696F6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24171-C70D-4EA2-A4CC-B0FC332696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70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2764C-A370-43B1-B790-117D16BF0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CC687-E2E9-4042-9390-8704133C5C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17CA1-DE57-4BE5-977B-FB3DC99D2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D3CF7-2E40-47BB-9DA7-02679BFF0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3FF38-0CBF-4432-8310-E4B1F4216ACF}" type="datetimeFigureOut">
              <a:rPr lang="en-GB" smtClean="0"/>
              <a:t>19/11/2019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BE092-24D5-43C1-8E30-51C2EA4BC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9D839-72FF-477A-B89F-715E22D3F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24171-C70D-4EA2-A4CC-B0FC332696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61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62FAD-111C-4EB5-91F0-23181EF24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3F47C-3701-4E29-A56F-59FFA2D22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785F7-953F-4876-AC7E-4EE19C599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686B51-17AC-4BEB-BC09-351B284C6C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EEC7A8-41DE-4300-8331-C614C5EEF7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043319-EECE-4B96-AC52-F0028E56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3FF38-0CBF-4432-8310-E4B1F4216ACF}" type="datetimeFigureOut">
              <a:rPr lang="en-GB" smtClean="0"/>
              <a:t>19/11/2019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BF1128-1206-41ED-AC86-4CAD03FF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0B507C-4BF7-4CD8-8F45-C3A2DB340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24171-C70D-4EA2-A4CC-B0FC332696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540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830AA-2157-457D-8E17-F54063DE7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AFF593-666E-42E2-9A88-6813E9BE3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3FF38-0CBF-4432-8310-E4B1F4216ACF}" type="datetimeFigureOut">
              <a:rPr lang="en-GB" smtClean="0"/>
              <a:t>19/11/2019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2EEAD-42B7-4FF7-9E94-B3A355D49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5265B-8604-41E0-9C62-3DE3BCF51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24171-C70D-4EA2-A4CC-B0FC332696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244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50881D-5B23-4528-86B9-1F4EAA395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3FF38-0CBF-4432-8310-E4B1F4216ACF}" type="datetimeFigureOut">
              <a:rPr lang="en-GB" smtClean="0"/>
              <a:t>19/11/2019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E674C-EED1-426A-9D80-2D1CEA38F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03F3F-60F8-46D9-843E-95E884A08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24171-C70D-4EA2-A4CC-B0FC332696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75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B440B-AA95-4BF1-BA0D-D5079C3F3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E8F49-17EC-410B-98B5-0E59CE246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39047-5105-4F81-8CCB-C2AABF778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44D48-8BA8-40BD-965B-C5CFCAFB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3FF38-0CBF-4432-8310-E4B1F4216ACF}" type="datetimeFigureOut">
              <a:rPr lang="en-GB" smtClean="0"/>
              <a:t>19/11/2019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EEB5C-CDF7-430B-8A7D-A6A07FB73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483FAF-10B6-44FF-8A09-D0FABF933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24171-C70D-4EA2-A4CC-B0FC332696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517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ED9D5-E483-4ECB-9BEE-FC957AD4E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BDD975-EA22-4311-AD0A-DCD9F7BDE4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59F82-A773-473E-93D1-BC9AD406D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80986-80AB-4993-97BC-D529CF4CE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3FF38-0CBF-4432-8310-E4B1F4216ACF}" type="datetimeFigureOut">
              <a:rPr lang="en-GB" smtClean="0"/>
              <a:t>19/11/2019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D67D5-0715-4F30-BE6F-B3BD2EA35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A3725-0DEB-4BAC-A64C-D4887D317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24171-C70D-4EA2-A4CC-B0FC332696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646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74244E-1228-4C65-9D1D-9DA2514BE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9A170-0A5C-4BD0-953A-05338F076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1044E-B194-493C-925E-F8F511CFF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3FF38-0CBF-4432-8310-E4B1F4216ACF}" type="datetimeFigureOut">
              <a:rPr lang="en-GB" smtClean="0"/>
              <a:t>19/11/2019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8D881-29D6-4E03-AC53-AB30309F50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DB309-21CB-4550-8C9B-EE32341FD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24171-C70D-4EA2-A4CC-B0FC332696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052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-cdf.fnal.gov/~qgliu/Misc/sudoku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88AA9-2A3A-4F73-8076-1F059B4029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Comparison of Sudoku Solving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59213D-4855-4952-AD3A-34B2C3EB3A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197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C45B4-E8BD-4D36-B1D9-84A937709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Introduction: What is Sudoku?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48CEB-E669-4057-BC35-91C9A00DA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63431" cy="4351338"/>
          </a:xfrm>
        </p:spPr>
        <p:txBody>
          <a:bodyPr/>
          <a:lstStyle/>
          <a:p>
            <a:r>
              <a:rPr lang="en-GB" dirty="0"/>
              <a:t>Row</a:t>
            </a:r>
          </a:p>
          <a:p>
            <a:r>
              <a:rPr lang="en-GB" dirty="0"/>
              <a:t>Column</a:t>
            </a:r>
          </a:p>
          <a:p>
            <a:r>
              <a:rPr lang="en-GB" dirty="0"/>
              <a:t>3x3 Box</a:t>
            </a:r>
          </a:p>
        </p:txBody>
      </p:sp>
      <p:pic>
        <p:nvPicPr>
          <p:cNvPr id="1026" name="Picture 2" descr="Image result for sudoku">
            <a:extLst>
              <a:ext uri="{FF2B5EF4-FFF2-40B4-BE49-F238E27FC236}">
                <a16:creationId xmlns:a16="http://schemas.microsoft.com/office/drawing/2014/main" id="{E4D1558B-F107-4D56-8DCA-B1ECE8D6D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701" y="1926454"/>
            <a:ext cx="3821652" cy="382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268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610C7-280F-4BA4-90E4-8FC2A44B5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Aims/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56AA8-534A-49BF-9A2E-B7B41285D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Aim: that takes a range of sudoku solving algorithms and compares them using a range of difficulty of puzzles. Compare and contrast</a:t>
            </a:r>
          </a:p>
          <a:p>
            <a:endParaRPr lang="en-GB" dirty="0"/>
          </a:p>
          <a:p>
            <a:r>
              <a:rPr lang="en-GB" dirty="0"/>
              <a:t>Objectives: </a:t>
            </a:r>
          </a:p>
          <a:p>
            <a:r>
              <a:rPr lang="en-GB" dirty="0"/>
              <a:t>Explore current methods of sudoku solving and select 3</a:t>
            </a:r>
          </a:p>
          <a:p>
            <a:r>
              <a:rPr lang="en-GB" dirty="0"/>
              <a:t>Establish test data for comparison of algorithms</a:t>
            </a:r>
          </a:p>
          <a:p>
            <a:r>
              <a:rPr lang="en-GB" dirty="0"/>
              <a:t>Select sudoku solving algorithms to implement</a:t>
            </a:r>
          </a:p>
          <a:p>
            <a:r>
              <a:rPr lang="en-GB" dirty="0"/>
              <a:t>Develop test bed to allow comparison of algorithms </a:t>
            </a:r>
          </a:p>
          <a:p>
            <a:r>
              <a:rPr lang="en-GB" dirty="0"/>
              <a:t>Implement </a:t>
            </a:r>
            <a:r>
              <a:rPr lang="en-GB" dirty="0" err="1"/>
              <a:t>alorithms</a:t>
            </a:r>
            <a:endParaRPr lang="en-GB" dirty="0"/>
          </a:p>
          <a:p>
            <a:r>
              <a:rPr lang="en-GB" dirty="0"/>
              <a:t>Evaluate implemented sudoku algorithms at multiple complexities</a:t>
            </a:r>
          </a:p>
          <a:p>
            <a:r>
              <a:rPr lang="en-GB" dirty="0"/>
              <a:t>State of the art sudoku solving tools </a:t>
            </a:r>
            <a:r>
              <a:rPr lang="en-GB"/>
              <a:t>evaluate selection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6241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415D0-A3F5-4EA1-924E-DDCDB61E5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5B565-A231-4F1A-BDF1-8757A6974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Backtracking</a:t>
            </a:r>
          </a:p>
          <a:p>
            <a:r>
              <a:rPr lang="en-GB" dirty="0"/>
              <a:t>Stochastic Algorithms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2F5916-6208-436D-85AB-8A5E102E3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301" y="681037"/>
            <a:ext cx="3373468" cy="337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17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9201D-6A8E-4C6D-8A95-B84746D7F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B7E21-9EA0-4150-B04A-E01FC1241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Investigate different stochastic algorithms: randomly assigning numbers to empty cells, shuffle number methods.</a:t>
            </a:r>
          </a:p>
          <a:p>
            <a:r>
              <a:rPr lang="en-GB" dirty="0"/>
              <a:t>Sudoku test bed and sudoku creation research / implementation</a:t>
            </a:r>
          </a:p>
          <a:p>
            <a:r>
              <a:rPr lang="en-GB" dirty="0"/>
              <a:t>Algorithm implementation</a:t>
            </a:r>
          </a:p>
          <a:p>
            <a:r>
              <a:rPr lang="en-GB" dirty="0"/>
              <a:t>Write up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8340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04891-52F9-4548-9B2A-B43514E01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A94C0-08F3-4D9B-90A0-2882BB99D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91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7F9FA-C00A-46F0-A402-E66091865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3A563-3EE1-4059-9F9B-D2F3AE1CF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87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B853C-101B-4A3C-8CFB-A1B259AA6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D1EC2-7936-4DA7-AB99-353C6E1D4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https://www-cdf.fnal.gov/~qgliu/Misc/sudoku.html</a:t>
            </a:r>
            <a:endParaRPr lang="en-GB" dirty="0"/>
          </a:p>
          <a:p>
            <a:r>
              <a:rPr lang="en-GB" dirty="0"/>
              <a:t>Animation By Simpsons contributor - Program written in Java, letter images made in Photoshop, CC BY-SA 3.0, https://commons.wikimedia.org/w/index.php?curid=29034832</a:t>
            </a:r>
          </a:p>
        </p:txBody>
      </p:sp>
    </p:spTree>
    <p:extLst>
      <p:ext uri="{BB962C8B-B14F-4D97-AF65-F5344CB8AC3E}">
        <p14:creationId xmlns:p14="http://schemas.microsoft.com/office/powerpoint/2010/main" val="206390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1996</TotalTime>
  <Words>184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Comparison of Sudoku Solving Algorithms</vt:lpstr>
      <vt:lpstr>Introduction: What is Sudoku?</vt:lpstr>
      <vt:lpstr>Aims/ Objectives</vt:lpstr>
      <vt:lpstr>Research so far</vt:lpstr>
      <vt:lpstr>Next step </vt:lpstr>
      <vt:lpstr>Timeline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Sudoku Solving Algorithms</dc:title>
  <dc:creator>Calum Harvey</dc:creator>
  <cp:lastModifiedBy>Calum Harvey</cp:lastModifiedBy>
  <cp:revision>7</cp:revision>
  <dcterms:created xsi:type="dcterms:W3CDTF">2019-11-01T14:36:40Z</dcterms:created>
  <dcterms:modified xsi:type="dcterms:W3CDTF">2019-11-19T22:39:52Z</dcterms:modified>
</cp:coreProperties>
</file>