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8899-C4DB-961F-6C88-8A7AF4C4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F064F-7B04-5E2C-F5BA-237B337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B893-C060-438E-B4E7-83AC5434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6FEAB-5635-1710-6DD1-458376AC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CAB7-C204-E7AC-CC27-8028D4B8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7C5-0822-2EE1-225F-7D625313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A6C5A-7949-25EE-DF2C-53228F0A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C250-8D9A-CE34-9C59-6A8258D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C944-2AC6-8F09-0055-3963D556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2B40-063A-83D8-133F-4D9B45FB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49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4F6E5-93D9-C0E7-65A3-693156DC0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A3235-BF29-9F55-A3B9-70AA6EA1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CA13-D58E-9A40-A48F-93E74868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34EF-9A9E-BD2A-A136-E06EAB9C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B185-E5CA-75D6-85E8-B5494256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44EA-C17B-6BEB-1F5A-85F5677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DE2B-8BFB-441B-15B0-D416305B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DEEB-2162-FC09-E491-5583701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AF5A-89B8-7842-E715-E43B1D80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300F-95D2-896C-8724-5E0D6B4F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EEDB-6106-0003-AA23-9BAE102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5DE6-2334-3065-14CB-23638AF5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9F63-DAE0-F80F-F266-DA87432E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358E-3982-1099-F144-67FDAA00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CCDF-32FD-6970-7B5F-A41F510E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3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0D7-18AC-D7BF-38F7-B407BC7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1263-F58C-748E-E562-E8176605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271F-8327-3F72-5AE6-38E0F8F31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89DD-AC15-6229-424B-98A1A463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F821-B06F-5109-475E-0517EEEF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B80E-E4EC-50CD-4F4D-BBFB7FD4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DFC2-1F8D-310A-FF5A-6B2472ED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EB65-1F10-770C-AAA5-15EEA737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141E8-5C1D-168A-C1D3-D97C1D53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50C14-CD28-1CEB-AE99-F7A69DB37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7A6D8-DE3D-246C-0DF1-D8D9B3AF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DA0CE-0867-6BC6-9143-CF7A8D1B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42E1F-57C2-C686-E9C0-54B04226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C99BE-C82F-96A7-0DE6-C43FE24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4DF1-5FFA-1FE5-2D8D-AAA0DDDA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B75C2-3D4D-4E59-5493-24D745DD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7B94-DA5A-61C7-CFE3-F579D754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CE657-1E5C-1629-B338-F82A386F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15A95-CFDD-8C25-F7A5-756D184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EED1-BB05-D37F-97E9-14630EDD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AE8E5-9482-CF53-3603-263F1F6C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3BA5-06F4-477E-A889-9A06313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467A-3658-E475-62C8-75482F5E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32E98-2EAC-521A-F8BE-002AA789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7A05-77C2-0F83-BC46-127F8FB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FF712-CA3A-F5A1-4156-F102BDE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C396-2132-4367-7CA7-74940C2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7C1A-BF9A-567E-E2F8-2BDE18EB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1D25E-58A7-5AA5-09A5-AF9650D23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3B35-6245-4742-C41D-F19925EC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2B05-4023-302F-4667-B9D92382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0893-BFCB-53E5-8DBB-55D29FD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1E0D0-65C4-03D5-F4CF-41D59EA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BF496-B929-DAB2-2A74-64486AB3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2EA3-3F95-A94F-3C1B-F5C1DD977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3DA6-F34F-4AE6-81AD-A374ADEED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6448-596D-4E74-970B-1A364A3D8151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AB48-0DA0-6EB4-8791-8CF74524F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BBB4-041A-0C69-B0BC-7E0284FB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7F2D-87AA-44E6-95E5-9CD0922B8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5440-DF7F-802A-D78D-14D810955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Investigation and Analysis of Phenomena in the Far-Infrared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BA0C-6E71-3E4F-0168-3B8C58E0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VIVA Presentation</a:t>
            </a:r>
          </a:p>
          <a:p>
            <a:r>
              <a:rPr lang="en-GB" dirty="0"/>
              <a:t>Calum Towler, </a:t>
            </a:r>
            <a:r>
              <a:rPr lang="en-GB" dirty="0" err="1"/>
              <a:t>MChem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7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1CD-69B1-89C8-119A-1A717670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B9E5-7CFE-A548-87A6-821053CE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5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531-B164-5EE2-A81A-339DC63E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B385-3D50-B259-37BD-A5C62AE5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7DE-17BF-792E-316B-3D664E3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7915-7DE1-421B-A51C-532F29CD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9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CF20-BB56-6F34-839D-D0EC8B41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F973-B451-55D2-6155-95A27B39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6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47AC-9932-7A68-370E-E1621D2C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F48A-7566-70F4-90F6-7B2AFD37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9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Investigation and Analysis of Phenomena in the Far-Infrared Region</vt:lpstr>
      <vt:lpstr>Project Aims</vt:lpstr>
      <vt:lpstr>Experimental Methods</vt:lpstr>
      <vt:lpstr>Computational Methods</vt:lpstr>
      <vt:lpstr>Key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and Analysis of Phenomena in the Far-Infrared Region</dc:title>
  <dc:creator>Calum Towler [cm14cnat]</dc:creator>
  <cp:lastModifiedBy>Calum Towler [cm14cnat]</cp:lastModifiedBy>
  <cp:revision>1</cp:revision>
  <dcterms:created xsi:type="dcterms:W3CDTF">2023-01-06T15:54:59Z</dcterms:created>
  <dcterms:modified xsi:type="dcterms:W3CDTF">2023-01-06T15:55:13Z</dcterms:modified>
</cp:coreProperties>
</file>