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78b5fdb1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78b5fdb1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78b5fdb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78b5fdb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74021b45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74021b45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b654f4f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b654f4f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b654f4f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b654f4f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b654f4f5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b654f4f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874021b45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874021b4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74021b45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74021b45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74021b45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74021b45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74021b45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74021b45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4ce0cf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d4ce0cf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Breakdown of State Energy Consumption across the U.S.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Group 9: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Calum Hewson, Latifah Jones, Connor Chadwick and Chad Coggins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“U.S. Energy Information Administration - EIA - Independent Statistics and Analysis.” </a:t>
            </a:r>
            <a:r>
              <a:rPr i="1" lang="en" sz="1100">
                <a:solidFill>
                  <a:schemeClr val="dk1"/>
                </a:solidFill>
              </a:rPr>
              <a:t>EIA</a:t>
            </a:r>
            <a:r>
              <a:rPr lang="en" sz="1100">
                <a:solidFill>
                  <a:schemeClr val="dk1"/>
                </a:solidFill>
              </a:rPr>
              <a:t>, www.eia.gov/state/analysis.php?sid=IA#:~:text=In%202022%2C%2062%25%20of%20Iowa’s,all%20of%20it%20from%20wind. Accessed 5 Sept. 2024. </a:t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“U.S. Energy Information Administration - EIA - Independent Statistics and Analysis.” </a:t>
            </a:r>
            <a:r>
              <a:rPr i="1" lang="en" sz="1100">
                <a:solidFill>
                  <a:schemeClr val="dk1"/>
                </a:solidFill>
              </a:rPr>
              <a:t>EIA</a:t>
            </a:r>
            <a:r>
              <a:rPr lang="en" sz="1100">
                <a:solidFill>
                  <a:schemeClr val="dk1"/>
                </a:solidFill>
              </a:rPr>
              <a:t>, www.eia.gov/state/analysis.php?sid=WA. Accessed 5 Sept. 2024. </a:t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“U.S. Energy Information Administration - EIA - Independent Statistics and Analysis.” </a:t>
            </a:r>
            <a:r>
              <a:rPr i="1" lang="en" sz="1100">
                <a:solidFill>
                  <a:schemeClr val="dk1"/>
                </a:solidFill>
              </a:rPr>
              <a:t>EIA</a:t>
            </a:r>
            <a:r>
              <a:rPr lang="en" sz="1100">
                <a:solidFill>
                  <a:schemeClr val="dk1"/>
                </a:solidFill>
              </a:rPr>
              <a:t>, www.eia.gov/special/gulf_of_mexico/#:~:text=Over%2048%25%20of%20total%20U.S.,natural%20gas%20processing%20plant%20capacity. Accessed 5 Sept. 2024. </a:t>
            </a:r>
            <a:endParaRPr sz="1100">
              <a:solidFill>
                <a:schemeClr val="dk1"/>
              </a:solidFill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Nuclear Power in Illinois</a:t>
            </a:r>
            <a:r>
              <a:rPr lang="en" sz="1100">
                <a:solidFill>
                  <a:schemeClr val="dk1"/>
                </a:solidFill>
              </a:rPr>
              <a:t>, iemaohs.illinois.gov/content/dam/soi/en/web/iemaohs/nrs/documents/bnfs-powerplantbrochure.pdf. Accessed 6 Sept. 2024.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each state compare in terms of energy usage?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most prominent form of energy in the U.S., and which state uses the most of that energy form?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states have the highest renewable energy usage? Which states have the highest non-renewable energy usage?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energy consumption distributed between sectors within each state?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state GDP compare to state energy usage?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each type of energy from used in the U.S.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-19650" y="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Which State has the highest natural gas consumption?</a:t>
            </a:r>
            <a:endParaRPr sz="2880"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00" y="0"/>
            <a:ext cx="4833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Gas Flame Free Stock Photo - Public Domain Pictur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72900"/>
            <a:ext cx="4005899" cy="267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Renewable Energy Consumed by State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350" y="1017725"/>
            <a:ext cx="4978951" cy="380964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11700" y="1305850"/>
            <a:ext cx="34476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WA and IA overrepresented based on population</a:t>
            </a: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WA leads nation in </a:t>
            </a:r>
            <a:r>
              <a:rPr lang="en" sz="1600">
                <a:solidFill>
                  <a:schemeClr val="dk2"/>
                </a:solidFill>
              </a:rPr>
              <a:t>hydroelectric power, accounting for ~60% of the states electricity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IA creates 62% of its total energy via wind energy, the highest percentage in the country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Nonr</a:t>
            </a:r>
            <a:r>
              <a:rPr lang="en"/>
              <a:t>enewable Energy Consumed by State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1463388"/>
            <a:ext cx="3447600" cy="30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TX and LA dominant in both Natural Gas and Petroleum consumption due to their location on Gulf Coast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Gulf Coast region responsible for ~50% of nation’s Natural Gas and Petroleum production</a:t>
            </a:r>
            <a:endParaRPr sz="13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>
                <a:solidFill>
                  <a:schemeClr val="dk2"/>
                </a:solidFill>
              </a:rPr>
              <a:t>IL leads country in Nuclear consumption, with 50% of its energy derived from it.</a:t>
            </a:r>
            <a:endParaRPr sz="15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lang="en" sz="1300">
                <a:solidFill>
                  <a:schemeClr val="dk2"/>
                </a:solidFill>
              </a:rPr>
              <a:t>State is home to 11 Nuclear reactors across 6 locations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550" y="1170125"/>
            <a:ext cx="5095052" cy="359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203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/>
              <a:t>How is energy consumption distributed between sectors within each state?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200" y="439600"/>
            <a:ext cx="5634650" cy="449227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9500" y="355950"/>
            <a:ext cx="33666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Numbers shown are in Trillions btu (British Thermal Units), which is a 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unit of measurement for energy.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The total amount of energy consumed from all states by all sectors in 2022 was 94,773.7 Trillion btu.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Texas and Louisiana contains significantly higher energy consumption within the </a:t>
            </a:r>
            <a:r>
              <a:rPr lang="en" sz="1300">
                <a:solidFill>
                  <a:schemeClr val="dk1"/>
                </a:solidFill>
              </a:rPr>
              <a:t>industrial sector</a:t>
            </a:r>
            <a:r>
              <a:rPr lang="en" sz="1300">
                <a:solidFill>
                  <a:schemeClr val="dk1"/>
                </a:solidFill>
              </a:rPr>
              <a:t> compared to all other states.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California also shows a high energy consumption, particularly in the transportation and industrial sectors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Vermont, and Delaware show much lower energy consumption across all sectors, indicating lower overall demand likely due to population and industrial activity.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19800" y="0"/>
            <a:ext cx="91044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Heatmap of distribution between sectors within each state?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125" y="533100"/>
            <a:ext cx="7443749" cy="45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